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i/F6SfV0C3Uib8CFrZktBe/sa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06812-1350-410F-AB92-05D309CF6934}" v="35" dt="2023-03-22T10:57:14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sarna Biopaket d.o.o." userId="8913881ff9cb1486" providerId="LiveId" clId="{EE506812-1350-410F-AB92-05D309CF6934}"/>
    <pc:docChg chg="undo redo custSel modSld">
      <pc:chgData name="Pisarna Biopaket d.o.o." userId="8913881ff9cb1486" providerId="LiveId" clId="{EE506812-1350-410F-AB92-05D309CF6934}" dt="2023-03-27T11:19:25.910" v="475" actId="1076"/>
      <pc:docMkLst>
        <pc:docMk/>
      </pc:docMkLst>
      <pc:sldChg chg="modSp mod">
        <pc:chgData name="Pisarna Biopaket d.o.o." userId="8913881ff9cb1486" providerId="LiveId" clId="{EE506812-1350-410F-AB92-05D309CF6934}" dt="2023-03-22T08:31:07.686" v="5" actId="14100"/>
        <pc:sldMkLst>
          <pc:docMk/>
          <pc:sldMk cId="0" sldId="256"/>
        </pc:sldMkLst>
        <pc:spChg chg="mod">
          <ac:chgData name="Pisarna Biopaket d.o.o." userId="8913881ff9cb1486" providerId="LiveId" clId="{EE506812-1350-410F-AB92-05D309CF6934}" dt="2023-03-22T08:31:07.686" v="5" actId="14100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Pisarna Biopaket d.o.o." userId="8913881ff9cb1486" providerId="LiveId" clId="{EE506812-1350-410F-AB92-05D309CF6934}" dt="2023-03-22T08:39:54.891" v="16" actId="6549"/>
        <pc:sldMkLst>
          <pc:docMk/>
          <pc:sldMk cId="0" sldId="257"/>
        </pc:sldMkLst>
        <pc:spChg chg="mod">
          <ac:chgData name="Pisarna Biopaket d.o.o." userId="8913881ff9cb1486" providerId="LiveId" clId="{EE506812-1350-410F-AB92-05D309CF6934}" dt="2023-03-22T08:39:54.891" v="16" actId="6549"/>
          <ac:spMkLst>
            <pc:docMk/>
            <pc:sldMk cId="0" sldId="257"/>
            <ac:spMk id="90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08:32:07.896" v="8" actId="20577"/>
          <ac:spMkLst>
            <pc:docMk/>
            <pc:sldMk cId="0" sldId="257"/>
            <ac:spMk id="91" creationId="{00000000-0000-0000-0000-000000000000}"/>
          </ac:spMkLst>
        </pc:spChg>
      </pc:sldChg>
      <pc:sldChg chg="modSp mod">
        <pc:chgData name="Pisarna Biopaket d.o.o." userId="8913881ff9cb1486" providerId="LiveId" clId="{EE506812-1350-410F-AB92-05D309CF6934}" dt="2023-03-22T08:42:25.346" v="55" actId="14100"/>
        <pc:sldMkLst>
          <pc:docMk/>
          <pc:sldMk cId="0" sldId="258"/>
        </pc:sldMkLst>
        <pc:spChg chg="mod">
          <ac:chgData name="Pisarna Biopaket d.o.o." userId="8913881ff9cb1486" providerId="LiveId" clId="{EE506812-1350-410F-AB92-05D309CF6934}" dt="2023-03-22T08:40:26.172" v="27" actId="20577"/>
          <ac:spMkLst>
            <pc:docMk/>
            <pc:sldMk cId="0" sldId="258"/>
            <ac:spMk id="97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08:42:25.346" v="55" actId="14100"/>
          <ac:spMkLst>
            <pc:docMk/>
            <pc:sldMk cId="0" sldId="258"/>
            <ac:spMk id="98" creationId="{00000000-0000-0000-0000-000000000000}"/>
          </ac:spMkLst>
        </pc:spChg>
      </pc:sldChg>
      <pc:sldChg chg="modSp mod">
        <pc:chgData name="Pisarna Biopaket d.o.o." userId="8913881ff9cb1486" providerId="LiveId" clId="{EE506812-1350-410F-AB92-05D309CF6934}" dt="2023-03-22T09:07:31.052" v="160" actId="20577"/>
        <pc:sldMkLst>
          <pc:docMk/>
          <pc:sldMk cId="0" sldId="259"/>
        </pc:sldMkLst>
        <pc:spChg chg="mod">
          <ac:chgData name="Pisarna Biopaket d.o.o." userId="8913881ff9cb1486" providerId="LiveId" clId="{EE506812-1350-410F-AB92-05D309CF6934}" dt="2023-03-22T09:07:31.052" v="160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 mod">
        <pc:chgData name="Pisarna Biopaket d.o.o." userId="8913881ff9cb1486" providerId="LiveId" clId="{EE506812-1350-410F-AB92-05D309CF6934}" dt="2023-03-22T09:08:37.590" v="172" actId="1076"/>
        <pc:sldMkLst>
          <pc:docMk/>
          <pc:sldMk cId="0" sldId="260"/>
        </pc:sldMkLst>
        <pc:spChg chg="mod">
          <ac:chgData name="Pisarna Biopaket d.o.o." userId="8913881ff9cb1486" providerId="LiveId" clId="{EE506812-1350-410F-AB92-05D309CF6934}" dt="2023-03-22T09:08:37.590" v="172" actId="1076"/>
          <ac:spMkLst>
            <pc:docMk/>
            <pc:sldMk cId="0" sldId="260"/>
            <ac:spMk id="110" creationId="{00000000-0000-0000-0000-000000000000}"/>
          </ac:spMkLst>
        </pc:spChg>
      </pc:sldChg>
      <pc:sldChg chg="modSp mod">
        <pc:chgData name="Pisarna Biopaket d.o.o." userId="8913881ff9cb1486" providerId="LiveId" clId="{EE506812-1350-410F-AB92-05D309CF6934}" dt="2023-03-22T11:44:42.078" v="473" actId="1076"/>
        <pc:sldMkLst>
          <pc:docMk/>
          <pc:sldMk cId="0" sldId="261"/>
        </pc:sldMkLst>
        <pc:spChg chg="mod">
          <ac:chgData name="Pisarna Biopaket d.o.o." userId="8913881ff9cb1486" providerId="LiveId" clId="{EE506812-1350-410F-AB92-05D309CF6934}" dt="2023-03-22T09:09:23.345" v="200" actId="6549"/>
          <ac:spMkLst>
            <pc:docMk/>
            <pc:sldMk cId="0" sldId="261"/>
            <ac:spMk id="115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11:44:42.078" v="473" actId="1076"/>
          <ac:spMkLst>
            <pc:docMk/>
            <pc:sldMk cId="0" sldId="261"/>
            <ac:spMk id="116" creationId="{00000000-0000-0000-0000-000000000000}"/>
          </ac:spMkLst>
        </pc:spChg>
      </pc:sldChg>
      <pc:sldChg chg="modSp mod">
        <pc:chgData name="Pisarna Biopaket d.o.o." userId="8913881ff9cb1486" providerId="LiveId" clId="{EE506812-1350-410F-AB92-05D309CF6934}" dt="2023-03-22T09:26:24.855" v="221" actId="14826"/>
        <pc:sldMkLst>
          <pc:docMk/>
          <pc:sldMk cId="0" sldId="262"/>
        </pc:sldMkLst>
        <pc:spChg chg="mod">
          <ac:chgData name="Pisarna Biopaket d.o.o." userId="8913881ff9cb1486" providerId="LiveId" clId="{EE506812-1350-410F-AB92-05D309CF6934}" dt="2023-03-22T09:11:18.912" v="220" actId="14100"/>
          <ac:spMkLst>
            <pc:docMk/>
            <pc:sldMk cId="0" sldId="262"/>
            <ac:spMk id="121" creationId="{00000000-0000-0000-0000-000000000000}"/>
          </ac:spMkLst>
        </pc:spChg>
        <pc:picChg chg="mod">
          <ac:chgData name="Pisarna Biopaket d.o.o." userId="8913881ff9cb1486" providerId="LiveId" clId="{EE506812-1350-410F-AB92-05D309CF6934}" dt="2023-03-22T09:26:24.855" v="221" actId="14826"/>
          <ac:picMkLst>
            <pc:docMk/>
            <pc:sldMk cId="0" sldId="262"/>
            <ac:picMk id="122" creationId="{00000000-0000-0000-0000-000000000000}"/>
          </ac:picMkLst>
        </pc:picChg>
      </pc:sldChg>
      <pc:sldChg chg="modSp">
        <pc:chgData name="Pisarna Biopaket d.o.o." userId="8913881ff9cb1486" providerId="LiveId" clId="{EE506812-1350-410F-AB92-05D309CF6934}" dt="2023-03-22T09:31:05.473" v="228" actId="14826"/>
        <pc:sldMkLst>
          <pc:docMk/>
          <pc:sldMk cId="0" sldId="263"/>
        </pc:sldMkLst>
        <pc:picChg chg="mod">
          <ac:chgData name="Pisarna Biopaket d.o.o." userId="8913881ff9cb1486" providerId="LiveId" clId="{EE506812-1350-410F-AB92-05D309CF6934}" dt="2023-03-22T09:31:05.473" v="228" actId="14826"/>
          <ac:picMkLst>
            <pc:docMk/>
            <pc:sldMk cId="0" sldId="263"/>
            <ac:picMk id="127" creationId="{00000000-0000-0000-0000-000000000000}"/>
          </ac:picMkLst>
        </pc:picChg>
      </pc:sldChg>
      <pc:sldChg chg="modSp mod">
        <pc:chgData name="Pisarna Biopaket d.o.o." userId="8913881ff9cb1486" providerId="LiveId" clId="{EE506812-1350-410F-AB92-05D309CF6934}" dt="2023-03-22T10:00:54.237" v="327" actId="20577"/>
        <pc:sldMkLst>
          <pc:docMk/>
          <pc:sldMk cId="0" sldId="264"/>
        </pc:sldMkLst>
        <pc:spChg chg="mod">
          <ac:chgData name="Pisarna Biopaket d.o.o." userId="8913881ff9cb1486" providerId="LiveId" clId="{EE506812-1350-410F-AB92-05D309CF6934}" dt="2023-03-22T09:46:51.776" v="229" actId="20577"/>
          <ac:spMkLst>
            <pc:docMk/>
            <pc:sldMk cId="0" sldId="264"/>
            <ac:spMk id="132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10:00:54.237" v="327" actId="20577"/>
          <ac:spMkLst>
            <pc:docMk/>
            <pc:sldMk cId="0" sldId="264"/>
            <ac:spMk id="133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09:53:45.083" v="274" actId="20577"/>
          <ac:spMkLst>
            <pc:docMk/>
            <pc:sldMk cId="0" sldId="264"/>
            <ac:spMk id="141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09:54:21.654" v="275"/>
          <ac:spMkLst>
            <pc:docMk/>
            <pc:sldMk cId="0" sldId="264"/>
            <ac:spMk id="143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09:54:46.841" v="277" actId="20577"/>
          <ac:spMkLst>
            <pc:docMk/>
            <pc:sldMk cId="0" sldId="264"/>
            <ac:spMk id="144" creationId="{00000000-0000-0000-0000-000000000000}"/>
          </ac:spMkLst>
        </pc:spChg>
      </pc:sldChg>
      <pc:sldChg chg="modSp mod">
        <pc:chgData name="Pisarna Biopaket d.o.o." userId="8913881ff9cb1486" providerId="LiveId" clId="{EE506812-1350-410F-AB92-05D309CF6934}" dt="2023-03-22T10:05:00.019" v="363"/>
        <pc:sldMkLst>
          <pc:docMk/>
          <pc:sldMk cId="0" sldId="265"/>
        </pc:sldMkLst>
        <pc:spChg chg="mod">
          <ac:chgData name="Pisarna Biopaket d.o.o." userId="8913881ff9cb1486" providerId="LiveId" clId="{EE506812-1350-410F-AB92-05D309CF6934}" dt="2023-03-22T09:55:48.167" v="278" actId="20577"/>
          <ac:spMkLst>
            <pc:docMk/>
            <pc:sldMk cId="0" sldId="265"/>
            <ac:spMk id="149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09:58:36.911" v="286" actId="20577"/>
          <ac:spMkLst>
            <pc:docMk/>
            <pc:sldMk cId="0" sldId="265"/>
            <ac:spMk id="150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09:59:20.445" v="307" actId="20577"/>
          <ac:spMkLst>
            <pc:docMk/>
            <pc:sldMk cId="0" sldId="265"/>
            <ac:spMk id="152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10:03:29.375" v="345" actId="313"/>
          <ac:spMkLst>
            <pc:docMk/>
            <pc:sldMk cId="0" sldId="265"/>
            <ac:spMk id="153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10:04:04.275" v="360" actId="20577"/>
          <ac:spMkLst>
            <pc:docMk/>
            <pc:sldMk cId="0" sldId="265"/>
            <ac:spMk id="154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10:04:43.606" v="362" actId="20577"/>
          <ac:spMkLst>
            <pc:docMk/>
            <pc:sldMk cId="0" sldId="265"/>
            <ac:spMk id="155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10:05:00.019" v="363"/>
          <ac:spMkLst>
            <pc:docMk/>
            <pc:sldMk cId="0" sldId="265"/>
            <ac:spMk id="156" creationId="{00000000-0000-0000-0000-000000000000}"/>
          </ac:spMkLst>
        </pc:spChg>
      </pc:sldChg>
      <pc:sldChg chg="modSp mod">
        <pc:chgData name="Pisarna Biopaket d.o.o." userId="8913881ff9cb1486" providerId="LiveId" clId="{EE506812-1350-410F-AB92-05D309CF6934}" dt="2023-03-27T11:19:25.910" v="475" actId="1076"/>
        <pc:sldMkLst>
          <pc:docMk/>
          <pc:sldMk cId="0" sldId="266"/>
        </pc:sldMkLst>
        <pc:spChg chg="mod">
          <ac:chgData name="Pisarna Biopaket d.o.o." userId="8913881ff9cb1486" providerId="LiveId" clId="{EE506812-1350-410F-AB92-05D309CF6934}" dt="2023-03-22T10:51:09.350" v="364" actId="20577"/>
          <ac:spMkLst>
            <pc:docMk/>
            <pc:sldMk cId="0" sldId="266"/>
            <ac:spMk id="169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2T10:56:39.323" v="391" actId="20577"/>
          <ac:spMkLst>
            <pc:docMk/>
            <pc:sldMk cId="0" sldId="266"/>
            <ac:spMk id="170" creationId="{00000000-0000-0000-0000-000000000000}"/>
          </ac:spMkLst>
        </pc:spChg>
        <pc:spChg chg="mod">
          <ac:chgData name="Pisarna Biopaket d.o.o." userId="8913881ff9cb1486" providerId="LiveId" clId="{EE506812-1350-410F-AB92-05D309CF6934}" dt="2023-03-27T11:19:25.910" v="475" actId="1076"/>
          <ac:spMkLst>
            <pc:docMk/>
            <pc:sldMk cId="0" sldId="266"/>
            <ac:spMk id="178" creationId="{00000000-0000-0000-0000-000000000000}"/>
          </ac:spMkLst>
        </pc:spChg>
      </pc:sldChg>
      <pc:sldChg chg="modSp mod">
        <pc:chgData name="Pisarna Biopaket d.o.o." userId="8913881ff9cb1486" providerId="LiveId" clId="{EE506812-1350-410F-AB92-05D309CF6934}" dt="2023-03-22T11:31:40.846" v="470" actId="20577"/>
        <pc:sldMkLst>
          <pc:docMk/>
          <pc:sldMk cId="0" sldId="267"/>
        </pc:sldMkLst>
        <pc:spChg chg="mod">
          <ac:chgData name="Pisarna Biopaket d.o.o." userId="8913881ff9cb1486" providerId="LiveId" clId="{EE506812-1350-410F-AB92-05D309CF6934}" dt="2023-03-22T11:31:40.846" v="470" actId="20577"/>
          <ac:spMkLst>
            <pc:docMk/>
            <pc:sldMk cId="0" sldId="267"/>
            <ac:spMk id="18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5370805" y="1504602"/>
            <a:ext cx="6110953" cy="218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5370805" y="3934547"/>
            <a:ext cx="5871606" cy="80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2141510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2251364" y="2660390"/>
            <a:ext cx="77571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2141509"/>
            <a:ext cx="5181600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2141509"/>
            <a:ext cx="5181600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214667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  <a:defRPr sz="2400" b="1">
                <a:solidFill>
                  <a:srgbClr val="005DA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970590"/>
            <a:ext cx="5157787" cy="28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214667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  <a:defRPr sz="2400" b="1">
                <a:solidFill>
                  <a:srgbClr val="005DA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970590"/>
            <a:ext cx="5183188" cy="28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6612" y="821115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user/register?destination=welcome-to-the-h5p-commun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add/h5p-cont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361661" y="2242686"/>
            <a:ext cx="5473979" cy="136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ct val="100000"/>
            </a:pP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lt-LT" dirty="0"/>
              <a:t>Ustvarjanje virtualnih okolij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5361661" y="3806531"/>
            <a:ext cx="5871606" cy="80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lt-LT" dirty="0"/>
              <a:t>BETI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lt-LT" dirty="0"/>
              <a:t>Glavni gumbi. Urejanje prizorov </a:t>
            </a:r>
            <a:endParaRPr dirty="0"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>
            <a:off x="2072639" y="2161835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lt-LT" dirty="0"/>
              <a:t>- dodaj nov prizor</a:t>
            </a:r>
            <a:endParaRPr dirty="0"/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38" y="2161835"/>
            <a:ext cx="1167605" cy="4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/>
          <p:nvPr/>
        </p:nvSpPr>
        <p:spPr>
          <a:xfrm>
            <a:off x="2097244" y="2639472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005DA4"/>
              </a:buClr>
              <a:buSzPts val="2400"/>
            </a:pPr>
            <a:r>
              <a:rPr lang="lt-LT" sz="24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sl-SI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prikazuje</a:t>
            </a:r>
            <a:r>
              <a:rPr lang="lt-LT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, ali je prizor statičen ali 360° fotografija </a:t>
            </a:r>
            <a:endParaRPr dirty="0"/>
          </a:p>
        </p:txBody>
      </p:sp>
      <p:sp>
        <p:nvSpPr>
          <p:cNvPr id="153" name="Google Shape;153;p10"/>
          <p:cNvSpPr txBox="1"/>
          <p:nvPr/>
        </p:nvSpPr>
        <p:spPr>
          <a:xfrm>
            <a:off x="2072639" y="3199276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>
              <a:lnSpc>
                <a:spcPct val="90000"/>
              </a:lnSpc>
              <a:buClr>
                <a:srgbClr val="005DA4"/>
              </a:buClr>
              <a:buSzPts val="2400"/>
              <a:buFontTx/>
              <a:buChar char="-"/>
            </a:pPr>
            <a:r>
              <a:rPr lang="lt-LT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Gumb " Nastavi kot začetni prizor "</a:t>
            </a:r>
            <a:r>
              <a:rPr lang="sl-SI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lt-LT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Prvi prizor, ki ga končni uporabnik vidi </a:t>
            </a:r>
            <a:endParaRPr dirty="0"/>
          </a:p>
        </p:txBody>
      </p:sp>
      <p:sp>
        <p:nvSpPr>
          <p:cNvPr id="154" name="Google Shape;154;p10"/>
          <p:cNvSpPr txBox="1"/>
          <p:nvPr/>
        </p:nvSpPr>
        <p:spPr>
          <a:xfrm>
            <a:off x="2072639" y="3815026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005DA4"/>
              </a:buClr>
              <a:buSzPts val="2400"/>
            </a:pPr>
            <a:r>
              <a:rPr lang="lt-LT" sz="24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lt-LT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Gumb "Pojdi na </a:t>
            </a:r>
            <a:r>
              <a:rPr lang="sl-SI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prizorišče</a:t>
            </a:r>
            <a:r>
              <a:rPr lang="lt-LT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endParaRPr dirty="0"/>
          </a:p>
        </p:txBody>
      </p:sp>
      <p:sp>
        <p:nvSpPr>
          <p:cNvPr id="155" name="Google Shape;155;p10"/>
          <p:cNvSpPr txBox="1"/>
          <p:nvPr/>
        </p:nvSpPr>
        <p:spPr>
          <a:xfrm>
            <a:off x="2072639" y="4440805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Gumb "Uredi". Omogoča urejanje ozadja, naslova, opisa itd</a:t>
            </a:r>
            <a:endParaRPr dirty="0"/>
          </a:p>
        </p:txBody>
      </p:sp>
      <p:sp>
        <p:nvSpPr>
          <p:cNvPr id="156" name="Google Shape;156;p10"/>
          <p:cNvSpPr txBox="1"/>
          <p:nvPr/>
        </p:nvSpPr>
        <p:spPr>
          <a:xfrm>
            <a:off x="2097244" y="5056644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Gumb "Izbriši". Omogoča brisanje prizora </a:t>
            </a:r>
            <a:endParaRPr dirty="0"/>
          </a:p>
        </p:txBody>
      </p:sp>
      <p:sp>
        <p:nvSpPr>
          <p:cNvPr id="157" name="Google Shape;157;p10"/>
          <p:cNvSpPr/>
          <p:nvPr/>
        </p:nvSpPr>
        <p:spPr>
          <a:xfrm>
            <a:off x="475708" y="286691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Open Sans"/>
              <a:buNone/>
            </a:pPr>
            <a:r>
              <a:rPr lang="lt-LT" sz="1200" b="0" i="0" u="none" strike="noStrike" cap="non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lt-L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</a:t>
            </a:r>
            <a:r>
              <a:rPr lang="lt-LT" sz="1200" b="0" i="0" u="none" strike="noStrike" cap="non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lt-LT" sz="1200" b="1" i="0" u="none" strike="noStrike" cap="non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static </a:t>
            </a:r>
            <a:r>
              <a:rPr lang="lt-LT" sz="1200" b="0" i="0" u="none" strike="noStrike" cap="non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or </a:t>
            </a:r>
            <a:r>
              <a:rPr lang="lt-L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</a:t>
            </a:r>
            <a:r>
              <a:rPr lang="lt-LT" sz="1200" b="0" i="0" u="none" strike="noStrike" cap="non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lt-LT" sz="1200" b="1" i="0" u="none" strike="noStrike" cap="non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360</a:t>
            </a:r>
            <a:r>
              <a:rPr lang="lt-L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546" y="2774843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2508" y="277484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0971" y="3183821"/>
            <a:ext cx="442075" cy="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0971" y="3830035"/>
            <a:ext cx="442075" cy="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10972" y="4474191"/>
            <a:ext cx="442075" cy="39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10971" y="5064261"/>
            <a:ext cx="442075" cy="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lt-LT" dirty="0"/>
              <a:t>Glavni gumbi. Interakcije</a:t>
            </a:r>
            <a:endParaRPr dirty="0"/>
          </a:p>
        </p:txBody>
      </p:sp>
      <p:sp>
        <p:nvSpPr>
          <p:cNvPr id="170" name="Google Shape;170;p11"/>
          <p:cNvSpPr txBox="1">
            <a:spLocks noGrp="1"/>
          </p:cNvSpPr>
          <p:nvPr>
            <p:ph type="body" idx="1"/>
          </p:nvPr>
        </p:nvSpPr>
        <p:spPr>
          <a:xfrm>
            <a:off x="2781299" y="3596639"/>
            <a:ext cx="2867661" cy="177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3200"/>
              <a:buNone/>
            </a:pPr>
            <a:r>
              <a:rPr lang="lt-LT" sz="3200" dirty="0"/>
              <a:t>1 – Besedil</a:t>
            </a:r>
            <a:r>
              <a:rPr lang="sl-SI" sz="3200" dirty="0"/>
              <a:t>o</a:t>
            </a:r>
            <a:r>
              <a:rPr lang="lt-LT" sz="3200" dirty="0"/>
              <a:t>
2 – </a:t>
            </a:r>
            <a:r>
              <a:rPr lang="sl-SI" sz="3200" dirty="0"/>
              <a:t>Slika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3200"/>
              <a:buNone/>
            </a:pPr>
            <a:r>
              <a:rPr lang="lt-LT" sz="3200" dirty="0"/>
              <a:t>3 – </a:t>
            </a:r>
            <a:r>
              <a:rPr lang="sl-SI" sz="3200" dirty="0"/>
              <a:t>Zvok</a:t>
            </a:r>
            <a:endParaRPr dirty="0"/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6916" y="2256148"/>
            <a:ext cx="6838167" cy="72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/>
          <p:nvPr/>
        </p:nvSpPr>
        <p:spPr>
          <a:xfrm>
            <a:off x="2941320" y="2976880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4140200" y="2976880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5339080" y="2976879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6497320" y="2979445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7696200" y="2979445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8895080" y="2979444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6095999" y="3454880"/>
            <a:ext cx="4305981" cy="167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200"/>
              <a:buFont typeface="Arial"/>
              <a:buNone/>
            </a:pPr>
            <a:r>
              <a:rPr lang="lt-LT" sz="32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4 – Video</a:t>
            </a:r>
            <a:endParaRPr dirty="0"/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5DA4"/>
              </a:buClr>
              <a:buSzPts val="3200"/>
            </a:pPr>
            <a:r>
              <a:rPr lang="lt-LT" sz="32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5 – </a:t>
            </a:r>
            <a:r>
              <a:rPr lang="lt-LT" sz="32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Povzetek
6 </a:t>
            </a:r>
            <a:r>
              <a:rPr lang="lt-LT" sz="32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– S</a:t>
            </a:r>
            <a:r>
              <a:rPr lang="sl-SI" sz="3200" b="0" i="0" u="none" strike="noStrike" cap="none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eznam</a:t>
            </a:r>
            <a:r>
              <a:rPr lang="sl-SI" sz="32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z eno izbiro </a:t>
            </a:r>
            <a:endParaRPr sz="3200" b="0" i="0" u="none" strike="noStrike" cap="none" dirty="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2251364" y="2445838"/>
            <a:ext cx="77571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sl-SI" dirty="0"/>
              <a:t>Hvala!</a:t>
            </a:r>
            <a:r>
              <a:rPr lang="lt-LT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838200" y="2141510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200"/>
              <a:buNone/>
            </a:pPr>
            <a:r>
              <a:rPr lang="lt-LT" sz="3200" dirty="0"/>
              <a:t>Brezplačna vsebin</a:t>
            </a:r>
            <a:r>
              <a:rPr lang="sl-SI" sz="3200" dirty="0"/>
              <a:t>a</a:t>
            </a:r>
            <a:r>
              <a:rPr lang="lt-LT" sz="3200" dirty="0"/>
              <a:t> za virtualne oglede, ki temelji na HTML5 in uporabnikom omogoča dodajanje vprašanj, besedil in interakcij v več 360° okolij z uporabo samo spletnega brskalnika.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lt-LT" dirty="0"/>
              <a:t>H5P virtualni ogled (360° fotografije)</a:t>
            </a:r>
            <a:endParaRPr dirty="0"/>
          </a:p>
        </p:txBody>
      </p:sp>
      <p:pic>
        <p:nvPicPr>
          <p:cNvPr id="92" name="Google Shape;92;p2" descr="Virtual Tour (360) | H5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7225" y="3598891"/>
            <a:ext cx="3257550" cy="244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lt-LT" dirty="0"/>
              <a:t>H5P </a:t>
            </a:r>
            <a:r>
              <a:rPr lang="sl-SI" dirty="0"/>
              <a:t>brez</a:t>
            </a:r>
            <a:r>
              <a:rPr lang="lt-LT" dirty="0"/>
              <a:t> Moodle</a:t>
            </a:r>
            <a:endParaRPr dirty="0"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2141510"/>
            <a:ext cx="10515600" cy="390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lt-LT" dirty="0"/>
              <a:t>Pojdite na spletno </a:t>
            </a:r>
            <a:r>
              <a:rPr lang="sl-SI" dirty="0"/>
              <a:t>stran</a:t>
            </a:r>
            <a:r>
              <a:rPr lang="lt-LT" dirty="0"/>
              <a:t> </a:t>
            </a:r>
            <a:r>
              <a:rPr lang="lt-LT" u="sng" dirty="0">
                <a:solidFill>
                  <a:schemeClr val="hlink"/>
                </a:solidFill>
                <a:hlinkClick r:id="rId3"/>
              </a:rPr>
              <a:t>https://h5p.org/user/register?destination=welcome-to-the-h5p-community</a:t>
            </a:r>
            <a:r>
              <a:rPr lang="lt-LT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lt-LT" dirty="0"/>
              <a:t>Ustvarite svoj račun</a:t>
            </a:r>
            <a:r>
              <a:rPr lang="sl-SI" dirty="0"/>
              <a:t> </a:t>
            </a:r>
            <a:endParaRPr dirty="0"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905" y="3429000"/>
            <a:ext cx="4695779" cy="256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638175" y="1577528"/>
            <a:ext cx="4905005" cy="428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>
              <a:spcBef>
                <a:spcPts val="0"/>
              </a:spcBef>
            </a:pPr>
            <a:r>
              <a:rPr lang="lt-LT" dirty="0"/>
              <a:t>Ko ustvari</a:t>
            </a:r>
            <a:r>
              <a:rPr lang="sl-SI" dirty="0"/>
              <a:t>te </a:t>
            </a:r>
            <a:r>
              <a:rPr lang="lt-LT" dirty="0"/>
              <a:t>račun, lahko orodje H5P preizkusite sam</a:t>
            </a:r>
            <a:r>
              <a:rPr lang="sl-SI" dirty="0"/>
              <a:t>i</a:t>
            </a:r>
            <a:r>
              <a:rPr lang="lt-LT" dirty="0"/>
              <a:t>.
Pojdi</a:t>
            </a:r>
            <a:r>
              <a:rPr lang="sl-SI" dirty="0"/>
              <a:t>te</a:t>
            </a:r>
            <a:r>
              <a:rPr lang="lt-LT" dirty="0"/>
              <a:t> na stran “Create interactive content”. </a:t>
            </a:r>
            <a:r>
              <a:rPr lang="sl-SI" dirty="0"/>
              <a:t>Povezava</a:t>
            </a:r>
            <a:r>
              <a:rPr lang="lt-LT" dirty="0"/>
              <a:t> - </a:t>
            </a:r>
            <a:r>
              <a:rPr lang="lt-LT" u="sng" dirty="0">
                <a:solidFill>
                  <a:schemeClr val="hlink"/>
                </a:solidFill>
                <a:hlinkClick r:id="rId3"/>
              </a:rPr>
              <a:t>https://h5p.org/node/add/h5p-content</a:t>
            </a:r>
            <a:endParaRPr dirty="0"/>
          </a:p>
          <a:p>
            <a:pPr marL="228600" lvl="0" indent="-228600"/>
            <a:r>
              <a:rPr lang="lt-LT" dirty="0"/>
              <a:t>Tukaj lahko ustvarite svoje virtualne </a:t>
            </a:r>
            <a:r>
              <a:rPr lang="sl-SI" dirty="0"/>
              <a:t>oglede</a:t>
            </a:r>
            <a:r>
              <a:rPr lang="lt-LT" dirty="0"/>
              <a:t> (</a:t>
            </a:r>
            <a:r>
              <a:rPr lang="sl-SI" dirty="0"/>
              <a:t>postopek</a:t>
            </a:r>
            <a:r>
              <a:rPr lang="lt-LT" dirty="0"/>
              <a:t> ustvarjanja </a:t>
            </a:r>
            <a:r>
              <a:rPr lang="sl-SI" dirty="0"/>
              <a:t>je</a:t>
            </a:r>
            <a:r>
              <a:rPr lang="lt-LT" dirty="0"/>
              <a:t> enak kot </a:t>
            </a:r>
            <a:r>
              <a:rPr lang="sl-SI" dirty="0"/>
              <a:t>pri </a:t>
            </a:r>
            <a:r>
              <a:rPr lang="lt-LT" dirty="0"/>
              <a:t>ustvarjanj</a:t>
            </a:r>
            <a:r>
              <a:rPr lang="sl-SI" dirty="0"/>
              <a:t>u</a:t>
            </a:r>
            <a:r>
              <a:rPr lang="lt-LT" dirty="0"/>
              <a:t> virtualn</a:t>
            </a:r>
            <a:r>
              <a:rPr lang="sl-SI" dirty="0"/>
              <a:t>ih</a:t>
            </a:r>
            <a:r>
              <a:rPr lang="lt-LT" dirty="0"/>
              <a:t> </a:t>
            </a:r>
            <a:r>
              <a:rPr lang="sl-SI" dirty="0"/>
              <a:t>ogledov</a:t>
            </a:r>
            <a:r>
              <a:rPr lang="lt-LT" dirty="0"/>
              <a:t> v Moodl</a:t>
            </a:r>
            <a:r>
              <a:rPr lang="sl-SI" dirty="0"/>
              <a:t>u</a:t>
            </a:r>
            <a:r>
              <a:rPr lang="lt-LT" dirty="0"/>
              <a:t> s H5P).
</a:t>
            </a:r>
            <a:r>
              <a:rPr lang="pl-PL" dirty="0"/>
              <a:t>Pomembno! Vse vsebine, ustvarjene na tej spletni strani, so javno dostopne.</a:t>
            </a:r>
            <a:endParaRPr dirty="0"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155" y="1451201"/>
            <a:ext cx="6324970" cy="34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2107932" y="2210001"/>
            <a:ext cx="8566484" cy="214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800"/>
              <a:buFont typeface="Calibri"/>
              <a:buNone/>
            </a:pPr>
            <a:r>
              <a:rPr lang="en-GB" sz="4800" dirty="0" err="1"/>
              <a:t>Navodila</a:t>
            </a:r>
            <a:r>
              <a:rPr lang="en-GB" sz="4800" dirty="0"/>
              <a:t> za </a:t>
            </a:r>
            <a:r>
              <a:rPr lang="en-GB" sz="4800" dirty="0" err="1"/>
              <a:t>ustvarjanje</a:t>
            </a:r>
            <a:r>
              <a:rPr lang="en-GB" sz="4800" dirty="0"/>
              <a:t> </a:t>
            </a:r>
            <a:r>
              <a:rPr lang="en-GB" sz="4800" dirty="0" err="1"/>
              <a:t>virtualnega</a:t>
            </a:r>
            <a:r>
              <a:rPr lang="en-GB" sz="4800" dirty="0"/>
              <a:t> </a:t>
            </a:r>
            <a:r>
              <a:rPr lang="en-GB" sz="4800" dirty="0" err="1"/>
              <a:t>okolja</a:t>
            </a:r>
            <a:r>
              <a:rPr lang="en-GB" sz="4800" dirty="0"/>
              <a:t> </a:t>
            </a:r>
            <a:br>
              <a:rPr lang="sl-SI" sz="4800" dirty="0"/>
            </a:br>
            <a:r>
              <a:rPr lang="en-GB" sz="4800" dirty="0"/>
              <a:t>(z </a:t>
            </a:r>
            <a:r>
              <a:rPr lang="en-GB" sz="4800" dirty="0" err="1"/>
              <a:t>uporabo</a:t>
            </a:r>
            <a:r>
              <a:rPr lang="en-GB" sz="4800" dirty="0"/>
              <a:t> H5P v </a:t>
            </a:r>
            <a:r>
              <a:rPr lang="en-GB" sz="4800" dirty="0" err="1"/>
              <a:t>Moodlu</a:t>
            </a:r>
            <a:r>
              <a:rPr lang="en-GB" sz="4800" dirty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1649383" y="901671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5400"/>
              <a:buFont typeface="Calibri"/>
              <a:buNone/>
            </a:pPr>
            <a:r>
              <a:rPr lang="sl-SI" sz="5400" dirty="0"/>
              <a:t>O</a:t>
            </a:r>
            <a:r>
              <a:rPr lang="lt-LT" sz="5400" dirty="0"/>
              <a:t> virtual</a:t>
            </a:r>
            <a:r>
              <a:rPr lang="sl-SI" sz="5400" dirty="0"/>
              <a:t>nem</a:t>
            </a:r>
            <a:r>
              <a:rPr lang="lt-LT" sz="5400" dirty="0"/>
              <a:t> </a:t>
            </a:r>
            <a:r>
              <a:rPr lang="sl-SI" sz="5400" dirty="0"/>
              <a:t>okolju</a:t>
            </a:r>
            <a:endParaRPr sz="5400" dirty="0"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1784281" y="2548289"/>
            <a:ext cx="8623435" cy="281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SzPts val="4400"/>
              <a:buNone/>
            </a:pPr>
            <a:r>
              <a:rPr lang="lt-LT" sz="4400" dirty="0"/>
              <a:t>Virtualno okolje (H5P virtual</a:t>
            </a:r>
            <a:r>
              <a:rPr lang="sl-SI" sz="4400" dirty="0"/>
              <a:t>ni ogled</a:t>
            </a:r>
            <a:r>
              <a:rPr lang="lt-LT" sz="4400" dirty="0"/>
              <a:t>) je sestavljen</a:t>
            </a:r>
            <a:r>
              <a:rPr lang="sl-SI" sz="4400" dirty="0"/>
              <a:t>o</a:t>
            </a:r>
            <a:r>
              <a:rPr lang="lt-LT" sz="4400" dirty="0"/>
              <a:t> iz različnih prizorov (360° fotografije)
</a:t>
            </a:r>
            <a:endParaRPr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1649382" y="779646"/>
            <a:ext cx="8893233" cy="116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br>
              <a:rPr lang="sl-SI" dirty="0"/>
            </a:br>
            <a:r>
              <a:rPr lang="lt-LT" dirty="0"/>
              <a:t>Glavne informacije o prizorišču
</a:t>
            </a:r>
            <a:endParaRPr dirty="0"/>
          </a:p>
        </p:txBody>
      </p:sp>
      <p:pic>
        <p:nvPicPr>
          <p:cNvPr id="122" name="Google Shape;122;p7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407264" y="1731174"/>
            <a:ext cx="5377471" cy="450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8"/>
          <p:cNvPicPr preferRelativeResize="0"/>
          <p:nvPr/>
        </p:nvPicPr>
        <p:blipFill>
          <a:blip r:embed="rId3"/>
          <a:srcRect/>
          <a:stretch/>
        </p:blipFill>
        <p:spPr>
          <a:xfrm>
            <a:off x="1505344" y="850504"/>
            <a:ext cx="9181311" cy="515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lt-LT" dirty="0"/>
              <a:t>Glavni gumbi</a:t>
            </a:r>
            <a:endParaRPr dirty="0"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1366520" y="2141510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lt-LT" dirty="0"/>
              <a:t>- </a:t>
            </a:r>
            <a:r>
              <a:rPr lang="sl-SI" dirty="0"/>
              <a:t>celozaslonski način (prikaz)</a:t>
            </a:r>
            <a:endParaRPr dirty="0"/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 l="34572" t="31501"/>
          <a:stretch/>
        </p:blipFill>
        <p:spPr>
          <a:xfrm>
            <a:off x="635864" y="2141509"/>
            <a:ext cx="665480" cy="46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4">
            <a:alphaModFix/>
          </a:blip>
          <a:srcRect l="13079" t="5285" r="50000"/>
          <a:stretch/>
        </p:blipFill>
        <p:spPr>
          <a:xfrm>
            <a:off x="701040" y="3375827"/>
            <a:ext cx="474169" cy="59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 l="51027" t="5285" r="11923"/>
          <a:stretch/>
        </p:blipFill>
        <p:spPr>
          <a:xfrm>
            <a:off x="701040" y="2779074"/>
            <a:ext cx="474169" cy="59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308" y="4571440"/>
            <a:ext cx="563380" cy="60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309" y="5110583"/>
            <a:ext cx="502588" cy="65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519" y="4013228"/>
            <a:ext cx="474169" cy="48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/>
        </p:nvSpPr>
        <p:spPr>
          <a:xfrm>
            <a:off x="1366520" y="2846478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005DA4"/>
              </a:buClr>
              <a:buSzPts val="2400"/>
            </a:pPr>
            <a:r>
              <a:rPr lang="lt-LT" sz="24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lt-LT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ponastavi kamero </a:t>
            </a:r>
            <a:endParaRPr sz="2400" b="0" i="0" u="none" strike="noStrike" cap="none" dirty="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1366520" y="3444285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005DA4"/>
              </a:buClr>
              <a:buSzPts val="2400"/>
            </a:pPr>
            <a:r>
              <a:rPr lang="lt-LT" sz="24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lt-LT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opis </a:t>
            </a:r>
            <a:r>
              <a:rPr lang="sl-SI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prizora</a:t>
            </a:r>
            <a:r>
              <a:rPr lang="lt-LT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1366520" y="4023574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005DA4"/>
              </a:buClr>
              <a:buSzPts val="2400"/>
            </a:pPr>
            <a:r>
              <a:rPr lang="lt-LT" sz="24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lt-LT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naloga (vprašanje) </a:t>
            </a:r>
            <a:endParaRPr sz="2400" b="0" i="0" u="none" strike="noStrike" cap="none" dirty="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1366520" y="4640630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pojdi na prizorišče </a:t>
            </a:r>
            <a:endParaRPr sz="2400" b="0" i="0" u="none" strike="noStrike" cap="none" dirty="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1366520" y="5249218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lt-LT" sz="2400" b="0" i="0" u="none" strike="noStrike" cap="none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interakcija (besedilo, video, zvok) </a:t>
            </a:r>
            <a:endParaRPr sz="2400" b="0" i="0" u="none" strike="noStrike" cap="none" dirty="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Širokozaslonsko</PresentationFormat>
  <Paragraphs>40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Open Sans</vt:lpstr>
      <vt:lpstr>Calibri</vt:lpstr>
      <vt:lpstr>Office Theme</vt:lpstr>
      <vt:lpstr>   Ustvarjanje virtualnih okolij</vt:lpstr>
      <vt:lpstr>H5P virtualni ogled (360° fotografije)</vt:lpstr>
      <vt:lpstr>H5P brez Moodle</vt:lpstr>
      <vt:lpstr>PowerPointova predstavitev</vt:lpstr>
      <vt:lpstr>Navodila za ustvarjanje virtualnega okolja  (z uporabo H5P v Moodlu)</vt:lpstr>
      <vt:lpstr>O virtualnem okolju</vt:lpstr>
      <vt:lpstr> Glavne informacije o prizorišču
</vt:lpstr>
      <vt:lpstr>PowerPointova predstavitev</vt:lpstr>
      <vt:lpstr>Glavni gumbi</vt:lpstr>
      <vt:lpstr>Glavni gumbi. Urejanje prizorov </vt:lpstr>
      <vt:lpstr>Glavni gumbi. Interakcije</vt:lpstr>
      <vt:lpstr>Hvala!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environments creation</dc:title>
  <dc:creator>Namu PC</dc:creator>
  <cp:lastModifiedBy>Pisarna Biopaket d.o.o.</cp:lastModifiedBy>
  <cp:revision>1</cp:revision>
  <dcterms:created xsi:type="dcterms:W3CDTF">2020-02-28T10:44:09Z</dcterms:created>
  <dcterms:modified xsi:type="dcterms:W3CDTF">2023-03-27T11:19:34Z</dcterms:modified>
</cp:coreProperties>
</file>