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g6KBzMqSTUIPONlduvjP7bpAp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5370805" y="1504602"/>
            <a:ext cx="6110953" cy="218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5370805" y="3934547"/>
            <a:ext cx="5871606" cy="803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838200" y="2141510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2251364" y="2660390"/>
            <a:ext cx="77571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8200" y="214150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172200" y="214150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7"/>
          <p:cNvSpPr txBox="1"/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9788" y="214667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  <a:defRPr b="1" sz="2400">
                <a:solidFill>
                  <a:srgbClr val="005DA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839788" y="2970590"/>
            <a:ext cx="5157787" cy="28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6172200" y="214667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  <a:defRPr b="1" sz="2400">
                <a:solidFill>
                  <a:srgbClr val="005DA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6172200" y="2970590"/>
            <a:ext cx="5183188" cy="28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8"/>
          <p:cNvSpPr txBox="1"/>
          <p:nvPr>
            <p:ph type="title"/>
          </p:nvPr>
        </p:nvSpPr>
        <p:spPr>
          <a:xfrm>
            <a:off x="836612" y="821115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Relationship Id="rId9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2.jpg"/><Relationship Id="rId7" Type="http://schemas.openxmlformats.org/officeDocument/2006/relationships/image" Target="../media/image8.jpg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5361661" y="2478305"/>
            <a:ext cx="5473979" cy="1132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Creación de entornos virtuales</a:t>
            </a:r>
            <a:br>
              <a:rPr lang="en-US"/>
            </a:b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5361661" y="3806531"/>
            <a:ext cx="5871606" cy="803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BETI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2251364" y="2445838"/>
            <a:ext cx="77571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US"/>
              <a:t>¡Gracias!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200" y="2141510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200"/>
              <a:buNone/>
            </a:pPr>
            <a:r>
              <a:rPr lang="en-US" sz="3200"/>
              <a:t>Un tipo de contenido de visita virtual gratuito basado en HTML5 que permite a los usuarios agregar preguntas, textos e interacciones con múltiples entornos 360 utilizando solo un navegador web.</a:t>
            </a:r>
            <a:br>
              <a:rPr lang="en-US" sz="3200"/>
            </a:br>
            <a:endParaRPr sz="3200"/>
          </a:p>
        </p:txBody>
      </p:sp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US"/>
              <a:t>Visita virtual H5P (fotos de 360 °)</a:t>
            </a:r>
            <a:endParaRPr/>
          </a:p>
        </p:txBody>
      </p:sp>
      <p:pic>
        <p:nvPicPr>
          <p:cNvPr descr="Virtual Tour (360) | H5P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7225" y="3733516"/>
            <a:ext cx="3257550" cy="244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319213" y="2190751"/>
            <a:ext cx="9553574" cy="2147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800"/>
              <a:buFont typeface="Calibri"/>
              <a:buNone/>
            </a:pPr>
            <a:r>
              <a:rPr lang="en-US" sz="4800"/>
              <a:t>Tutorial de creación de entornos virtuales (usando H5P en Moodle)</a:t>
            </a:r>
            <a:br>
              <a:rPr lang="en-US" sz="4800"/>
            </a:b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1649383" y="901671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5400"/>
              <a:buFont typeface="Calibri"/>
              <a:buNone/>
            </a:pPr>
            <a:r>
              <a:rPr lang="en-US" sz="5400"/>
              <a:t>Acerca del entorno virtual</a:t>
            </a:r>
            <a:endParaRPr sz="5400"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838199" y="2779295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None/>
            </a:pPr>
            <a:r>
              <a:rPr lang="en-US" sz="4400"/>
              <a:t>El entorno virtual (visita virtual H5P) consta de diferentes escenas (fotos de 360 °)</a:t>
            </a:r>
            <a:br>
              <a:rPr lang="en-US" sz="4400"/>
            </a:b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1649382" y="622972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US"/>
              <a:t>Información principal sobre la escena</a:t>
            </a:r>
            <a:endParaRPr/>
          </a:p>
        </p:txBody>
      </p:sp>
      <p:pic>
        <p:nvPicPr>
          <p:cNvPr id="109" name="Google Shape;10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7264" y="1731174"/>
            <a:ext cx="5377471" cy="4503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344" y="848136"/>
            <a:ext cx="9181311" cy="516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US"/>
              <a:t>Botones principales</a:t>
            </a:r>
            <a:endParaRPr/>
          </a:p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1366520" y="2141510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US"/>
              <a:t>- Pantalla completa</a:t>
            </a:r>
            <a:endParaRPr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34572" r="0" t="31501"/>
          <a:stretch/>
        </p:blipFill>
        <p:spPr>
          <a:xfrm>
            <a:off x="635864" y="2141509"/>
            <a:ext cx="665480" cy="4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 b="0" l="13079" r="50000" t="5285"/>
          <a:stretch/>
        </p:blipFill>
        <p:spPr>
          <a:xfrm>
            <a:off x="701040" y="3375827"/>
            <a:ext cx="474169" cy="59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51027" r="11923" t="5285"/>
          <a:stretch/>
        </p:blipFill>
        <p:spPr>
          <a:xfrm>
            <a:off x="701040" y="2779074"/>
            <a:ext cx="474169" cy="59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308" y="4571440"/>
            <a:ext cx="563380" cy="60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309" y="5110583"/>
            <a:ext cx="502588" cy="65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519" y="4013228"/>
            <a:ext cx="474169" cy="48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1366520" y="2846478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Restablecer cámara 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366520" y="3444285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Descripción de la escena 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1366520" y="4023574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Tarea (Pregunta)  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366520" y="4640630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Ir a la escena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1366520" y="5249218"/>
            <a:ext cx="9987280" cy="461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Interacciones</a:t>
            </a: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(Textos, videos, audios) 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US"/>
              <a:t>Botones </a:t>
            </a:r>
            <a:r>
              <a:rPr lang="en-US"/>
              <a:t>principales</a:t>
            </a:r>
            <a:r>
              <a:rPr lang="en-US"/>
              <a:t>. Editar escenas</a:t>
            </a:r>
            <a:endParaRPr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2072639" y="2161835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US"/>
              <a:t>- Añadir una nueva escena</a:t>
            </a:r>
            <a:endParaRPr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638" y="2161835"/>
            <a:ext cx="1167605" cy="4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2097244" y="2639472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Indicador si la escena es estática o 360º 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2072639" y="3199276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Botón "Establecer como escena de inicio". La primera escena que ve el usuario final 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2072639" y="3814799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Botón "Ir a escena" </a:t>
            </a:r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2072639" y="4440805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Botón "Editar". Permite editar fondo, título, descripción, etc. 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2097244" y="5056644"/>
            <a:ext cx="9372600" cy="45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- Botón "Eliminar". Permite eliminar la escena 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475708" y="286691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Open Sans"/>
              <a:buNone/>
            </a:pPr>
            <a:r>
              <a:rPr b="0" i="0" lang="en-US" sz="12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r>
              <a:rPr b="0" i="0" lang="en-US" sz="12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1" i="0" lang="en-US" sz="12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static </a:t>
            </a:r>
            <a:r>
              <a:rPr b="0" i="0" lang="en-US" sz="12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or </a:t>
            </a: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r>
              <a:rPr b="0" i="0" lang="en-US" sz="12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1" i="0" lang="en-US" sz="12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360</a:t>
            </a: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546" y="2774843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2508" y="277484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0971" y="3183821"/>
            <a:ext cx="442075" cy="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0971" y="3830035"/>
            <a:ext cx="442075" cy="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10972" y="4474191"/>
            <a:ext cx="442075" cy="39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10971" y="5064261"/>
            <a:ext cx="442075" cy="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US"/>
              <a:t>Botones principales. Interacciones</a:t>
            </a:r>
            <a:endParaRPr/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2781299" y="3596639"/>
            <a:ext cx="2867661" cy="177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200"/>
              <a:buNone/>
            </a:pPr>
            <a:r>
              <a:rPr lang="en-US" sz="3200"/>
              <a:t>1 – Texto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None/>
            </a:pPr>
            <a:r>
              <a:rPr lang="en-US" sz="3200"/>
              <a:t>2 – Imagen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None/>
            </a:pPr>
            <a:r>
              <a:rPr lang="en-US" sz="3200"/>
              <a:t>3 – Audio</a:t>
            </a:r>
            <a:endParaRPr/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6916" y="2256148"/>
            <a:ext cx="6838167" cy="72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2941320" y="2976880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4140200" y="2976880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5339080" y="2976879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6497320" y="2979445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7696200" y="2979445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8895080" y="2979444"/>
            <a:ext cx="441960" cy="47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24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6272183" y="3596639"/>
            <a:ext cx="3908137" cy="1678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4 – Video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5 – Resumen</a:t>
            </a:r>
            <a:br>
              <a:rPr b="0" i="0" lang="en-US" sz="32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6 – Opción única</a:t>
            </a:r>
            <a:endParaRPr b="0" i="0" sz="3200" u="none" cap="none" strike="noStrike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2020-02-28T10:44:09Z</dcterms:created>
  <dc:creator>Namu PC</dc:creator>
</cp:coreProperties>
</file>