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68" r:id="rId2"/>
    <p:sldId id="292" r:id="rId3"/>
    <p:sldId id="293" r:id="rId4"/>
    <p:sldId id="264" r:id="rId5"/>
    <p:sldId id="269" r:id="rId6"/>
    <p:sldId id="257" r:id="rId7"/>
    <p:sldId id="265" r:id="rId8"/>
    <p:sldId id="270" r:id="rId9"/>
    <p:sldId id="272" r:id="rId10"/>
    <p:sldId id="271" r:id="rId11"/>
    <p:sldId id="260" r:id="rId12"/>
    <p:sldId id="291" r:id="rId13"/>
    <p:sldId id="273" r:id="rId14"/>
    <p:sldId id="274" r:id="rId15"/>
    <p:sldId id="275" r:id="rId16"/>
    <p:sldId id="276" r:id="rId17"/>
    <p:sldId id="277" r:id="rId18"/>
    <p:sldId id="279" r:id="rId19"/>
    <p:sldId id="281" r:id="rId20"/>
    <p:sldId id="280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4" r:id="rId31"/>
    <p:sldId id="302" r:id="rId32"/>
    <p:sldId id="295" r:id="rId33"/>
    <p:sldId id="296" r:id="rId34"/>
    <p:sldId id="297" r:id="rId35"/>
    <p:sldId id="298" r:id="rId36"/>
    <p:sldId id="301" r:id="rId37"/>
    <p:sldId id="304" r:id="rId38"/>
    <p:sldId id="305" r:id="rId39"/>
    <p:sldId id="300" r:id="rId40"/>
    <p:sldId id="262" r:id="rId41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5B2"/>
    <a:srgbClr val="005DA4"/>
    <a:srgbClr val="A21942"/>
    <a:srgbClr val="077CAF"/>
    <a:srgbClr val="9F0C2E"/>
    <a:srgbClr val="FCC30B"/>
    <a:srgbClr val="E5243B"/>
    <a:srgbClr val="DDA83A"/>
    <a:srgbClr val="4C9F38"/>
    <a:srgbClr val="C51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20" autoAdjust="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576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9D08A-0D99-4708-8A69-D64D07147A35}" type="datetimeFigureOut">
              <a:rPr lang="lt-LT" smtClean="0"/>
              <a:t>2023-03-21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3EFF2-5B94-4109-97F2-92564ACC456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5138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BDEA1-9CCB-4C2D-B70E-5577EA4A0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0805" y="1504602"/>
            <a:ext cx="6110953" cy="2182385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B6A00-D799-431F-9EC9-6B401C110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0805" y="3934547"/>
            <a:ext cx="5871606" cy="80370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lt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7DEA0-D74E-4A73-8872-A4AC6F3A4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2023-03-21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3547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5733B-7722-4FF1-B438-4421CC46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E15AC-3643-416C-B92A-D703229BA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2A686-2A4A-4C19-994B-C8CEA117D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2023-03-21</a:t>
            </a:fld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70868-0640-4A48-B272-21F683D5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CB1E9-FA4B-4D66-97B5-7F9AD14E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3722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26B6A4-FD63-4569-A878-1ABB6B7A5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08AEA4-A4FA-4FCC-B367-65C3785EE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83F0F-178F-4893-A8AC-06414E21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2023-03-21</a:t>
            </a:fld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EF01C-7ECF-4690-B6E6-B9A5536B2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A372F-C332-4B84-9C60-A7222B1B8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0780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2D21-6B5D-40C7-BD84-5EB16EEB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946"/>
            <a:ext cx="8893233" cy="1325563"/>
          </a:xfrm>
        </p:spPr>
        <p:txBody>
          <a:bodyPr/>
          <a:lstStyle>
            <a:lvl1pPr>
              <a:defRPr>
                <a:solidFill>
                  <a:srgbClr val="005D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AE966-A239-46AC-A077-9EBF562CA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10"/>
            <a:ext cx="10515600" cy="3702944"/>
          </a:xfrm>
        </p:spPr>
        <p:txBody>
          <a:bodyPr/>
          <a:lstStyle>
            <a:lvl1pPr>
              <a:defRPr sz="2400">
                <a:solidFill>
                  <a:srgbClr val="005DA4"/>
                </a:solidFill>
              </a:defRPr>
            </a:lvl1pPr>
            <a:lvl2pPr>
              <a:defRPr>
                <a:solidFill>
                  <a:srgbClr val="005DA4"/>
                </a:solidFill>
              </a:defRPr>
            </a:lvl2pPr>
            <a:lvl3pPr>
              <a:defRPr>
                <a:solidFill>
                  <a:srgbClr val="005DA4"/>
                </a:solidFill>
              </a:defRPr>
            </a:lvl3pPr>
            <a:lvl4pPr>
              <a:defRPr>
                <a:solidFill>
                  <a:srgbClr val="005DA4"/>
                </a:solidFill>
              </a:defRPr>
            </a:lvl4pPr>
            <a:lvl5pPr>
              <a:defRPr>
                <a:solidFill>
                  <a:srgbClr val="005DA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7B2C5-4D5B-4C75-8D83-9DF4CBB8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2023-03-21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7685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3B448-0660-49C2-A847-6E6A7843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B50AC-CC62-4A69-B57C-59CAA2FB6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F2507-FEC5-4D61-8A4D-7BA455A84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2023-03-21</a:t>
            </a:fld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66E4A-D9C1-4DD9-8FA2-49BB388A2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86C63-E510-4EAB-B255-87E9CEA2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8445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CEFCB-8A76-446F-9EA5-C6AA628BA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41509"/>
            <a:ext cx="5181600" cy="3669694"/>
          </a:xfrm>
        </p:spPr>
        <p:txBody>
          <a:bodyPr/>
          <a:lstStyle>
            <a:lvl1pPr>
              <a:defRPr sz="2400">
                <a:solidFill>
                  <a:srgbClr val="005DA4"/>
                </a:solidFill>
              </a:defRPr>
            </a:lvl1pPr>
            <a:lvl2pPr>
              <a:defRPr>
                <a:solidFill>
                  <a:srgbClr val="005DA4"/>
                </a:solidFill>
              </a:defRPr>
            </a:lvl2pPr>
            <a:lvl3pPr>
              <a:defRPr>
                <a:solidFill>
                  <a:srgbClr val="005DA4"/>
                </a:solidFill>
              </a:defRPr>
            </a:lvl3pPr>
            <a:lvl4pPr>
              <a:defRPr>
                <a:solidFill>
                  <a:srgbClr val="005DA4"/>
                </a:solidFill>
              </a:defRPr>
            </a:lvl4pPr>
            <a:lvl5pPr>
              <a:defRPr>
                <a:solidFill>
                  <a:srgbClr val="005DA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5B1A8-292A-47DF-BE1B-160BB5444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41509"/>
            <a:ext cx="5181600" cy="3669694"/>
          </a:xfrm>
        </p:spPr>
        <p:txBody>
          <a:bodyPr/>
          <a:lstStyle>
            <a:lvl1pPr>
              <a:defRPr sz="2400">
                <a:solidFill>
                  <a:srgbClr val="005DA4"/>
                </a:solidFill>
              </a:defRPr>
            </a:lvl1pPr>
            <a:lvl2pPr>
              <a:defRPr>
                <a:solidFill>
                  <a:srgbClr val="005DA4"/>
                </a:solidFill>
              </a:defRPr>
            </a:lvl2pPr>
            <a:lvl3pPr>
              <a:defRPr>
                <a:solidFill>
                  <a:srgbClr val="005DA4"/>
                </a:solidFill>
              </a:defRPr>
            </a:lvl3pPr>
            <a:lvl4pPr>
              <a:defRPr>
                <a:solidFill>
                  <a:srgbClr val="005DA4"/>
                </a:solidFill>
              </a:defRPr>
            </a:lvl4pPr>
            <a:lvl5pPr>
              <a:defRPr>
                <a:solidFill>
                  <a:srgbClr val="005DA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D4F3F-69E7-4E3C-BFE0-C382BDAFC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2023-03-21</a:t>
            </a:fld>
            <a:endParaRPr lang="lt-L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60E6E-B2AA-4960-A039-7ADC4AFD2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69145B-B5C0-48BC-87D9-1FBE70CAF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9C922C3-AA51-438E-B187-22760797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946"/>
            <a:ext cx="8893233" cy="1325563"/>
          </a:xfrm>
        </p:spPr>
        <p:txBody>
          <a:bodyPr/>
          <a:lstStyle>
            <a:lvl1pPr>
              <a:defRPr>
                <a:solidFill>
                  <a:srgbClr val="005D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4648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6D58B-39EC-4E75-8C0B-10456CC09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46678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D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F3C3E-A129-4DD3-842A-E3AE7EB73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70590"/>
            <a:ext cx="5157787" cy="2873260"/>
          </a:xfrm>
        </p:spPr>
        <p:txBody>
          <a:bodyPr/>
          <a:lstStyle>
            <a:lvl1pPr>
              <a:defRPr sz="2400">
                <a:solidFill>
                  <a:srgbClr val="005DA4"/>
                </a:solidFill>
              </a:defRPr>
            </a:lvl1pPr>
            <a:lvl2pPr>
              <a:defRPr>
                <a:solidFill>
                  <a:srgbClr val="005DA4"/>
                </a:solidFill>
              </a:defRPr>
            </a:lvl2pPr>
            <a:lvl3pPr>
              <a:defRPr>
                <a:solidFill>
                  <a:srgbClr val="005DA4"/>
                </a:solidFill>
              </a:defRPr>
            </a:lvl3pPr>
            <a:lvl4pPr>
              <a:defRPr>
                <a:solidFill>
                  <a:srgbClr val="005DA4"/>
                </a:solidFill>
              </a:defRPr>
            </a:lvl4pPr>
            <a:lvl5pPr>
              <a:defRPr>
                <a:solidFill>
                  <a:srgbClr val="005DA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10EE86-9CBD-4A62-8FF8-EBAB7D66F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46678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D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B1C0A3-49A1-4E82-A2B6-3005A98F3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70590"/>
            <a:ext cx="5183188" cy="2873260"/>
          </a:xfrm>
        </p:spPr>
        <p:txBody>
          <a:bodyPr/>
          <a:lstStyle>
            <a:lvl1pPr>
              <a:defRPr sz="2400">
                <a:solidFill>
                  <a:srgbClr val="005DA4"/>
                </a:solidFill>
              </a:defRPr>
            </a:lvl1pPr>
            <a:lvl2pPr>
              <a:defRPr>
                <a:solidFill>
                  <a:srgbClr val="005DA4"/>
                </a:solidFill>
              </a:defRPr>
            </a:lvl2pPr>
            <a:lvl3pPr>
              <a:defRPr>
                <a:solidFill>
                  <a:srgbClr val="005DA4"/>
                </a:solidFill>
              </a:defRPr>
            </a:lvl3pPr>
            <a:lvl4pPr>
              <a:defRPr>
                <a:solidFill>
                  <a:srgbClr val="005DA4"/>
                </a:solidFill>
              </a:defRPr>
            </a:lvl4pPr>
            <a:lvl5pPr>
              <a:defRPr>
                <a:solidFill>
                  <a:srgbClr val="005DA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85A600-33BD-4865-9BDB-C1B43FCB6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2023-03-21</a:t>
            </a:fld>
            <a:endParaRPr lang="lt-LT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0CF20B-0A6B-4A94-9D6D-9D2BD670E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DEF99D-36E2-4B8E-AF6C-50025D80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B975D9-EE1B-4C4C-B183-0470E5E4B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821115"/>
            <a:ext cx="8893233" cy="1325563"/>
          </a:xfrm>
        </p:spPr>
        <p:txBody>
          <a:bodyPr/>
          <a:lstStyle>
            <a:lvl1pPr>
              <a:defRPr>
                <a:solidFill>
                  <a:srgbClr val="005D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4446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B5A5-2607-4499-BA6B-2B004E99F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364" y="2660390"/>
            <a:ext cx="7757160" cy="1325563"/>
          </a:xfrm>
        </p:spPr>
        <p:txBody>
          <a:bodyPr/>
          <a:lstStyle>
            <a:lvl1pPr algn="ctr">
              <a:defRPr>
                <a:solidFill>
                  <a:srgbClr val="005D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1A123B-55CB-4AE8-A040-27362675E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2023-03-21</a:t>
            </a:fld>
            <a:endParaRPr lang="lt-L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555DAE-0C89-4267-B80A-B5DF4AE9C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E2462-73C5-4960-8E60-3EAB7D96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131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EC0588-2B19-47DB-8968-5E5E25B28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2023-03-21</a:t>
            </a:fld>
            <a:endParaRPr lang="lt-L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E20392-0D65-447C-BB5C-E738C1203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8F64F-8B9B-4DC6-AFD6-E42E485E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123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CD845-7723-4B80-98D4-6A2BB3CC2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E7A9F-BE6C-4FAD-A03C-BA0114275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71BB2-01CF-473D-8393-01BBF98D3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C97D0-B31F-45F4-B346-FF42DBAF2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2023-03-21</a:t>
            </a:fld>
            <a:endParaRPr lang="lt-L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DD88A-2CC5-4D10-BE1C-12B8D1F4F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D7A08-4BA2-4CA9-92DC-A9D618E7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9381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0169F-8FE6-4299-9F2C-2189375D3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93A7F0-B025-45EC-B602-1E874E659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DFA3D-A031-406F-A449-21546C354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B89C4-6A85-48BE-AD81-6D1490247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2023-03-21</a:t>
            </a:fld>
            <a:endParaRPr lang="lt-L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68E49-631A-4339-A5A9-DCE71E831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379F4-6D68-450D-844B-6E233FC6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1190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DB31FF-9027-43E7-B983-8B4F1AAE3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093B8-F1C7-45F2-8A0E-85D059398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EA8D7-A71E-4652-9B4C-DEC8B41A5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0B54A-FC94-49D6-B072-DC2247AE675C}" type="datetimeFigureOut">
              <a:rPr lang="lt-LT" smtClean="0"/>
              <a:t>2023-03-21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7055E-45D3-4906-9EA6-E02B1E7C0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C425A-3179-4C88-BCA6-91993AE7F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F7A7D-93D2-4C13-947F-7A7F62EBB8A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4497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EA5DB-C770-4CC0-BD07-17EE28BFC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4450" y="2319311"/>
            <a:ext cx="7096125" cy="1132066"/>
          </a:xfrm>
        </p:spPr>
        <p:txBody>
          <a:bodyPr>
            <a:noAutofit/>
          </a:bodyPr>
          <a:lstStyle/>
          <a:p>
            <a:r>
              <a:rPr lang="sl-SI" sz="3600" dirty="0"/>
              <a:t>Orodja za ustvarjanje 360° fotografij, prenos in shranjevanje datotek </a:t>
            </a:r>
            <a:endParaRPr lang="lt-LT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C04F0B-AB88-4D36-AA5D-95D1073A2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2586" y="3806531"/>
            <a:ext cx="5871606" cy="803707"/>
          </a:xfrm>
        </p:spPr>
        <p:txBody>
          <a:bodyPr/>
          <a:lstStyle/>
          <a:p>
            <a:r>
              <a:rPr lang="en-US" dirty="0"/>
              <a:t>BETI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36549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485" y="2461166"/>
            <a:ext cx="4381384" cy="38372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Na </a:t>
            </a:r>
            <a:r>
              <a:rPr lang="en-US" dirty="0" err="1"/>
              <a:t>zaslonu</a:t>
            </a:r>
            <a:r>
              <a:rPr lang="en-US" dirty="0"/>
              <a:t> se </a:t>
            </a:r>
            <a:r>
              <a:rPr lang="en-US" dirty="0" err="1"/>
              <a:t>vedno</a:t>
            </a:r>
            <a:r>
              <a:rPr lang="en-US" dirty="0"/>
              <a:t> </a:t>
            </a:r>
            <a:r>
              <a:rPr lang="en-US" dirty="0" err="1"/>
              <a:t>prikaže</a:t>
            </a:r>
            <a:r>
              <a:rPr lang="en-US" dirty="0"/>
              <a:t> </a:t>
            </a:r>
            <a:r>
              <a:rPr lang="en-US" dirty="0" err="1"/>
              <a:t>predogled</a:t>
            </a:r>
            <a:r>
              <a:rPr lang="en-US" dirty="0"/>
              <a:t> </a:t>
            </a:r>
            <a:r>
              <a:rPr lang="en-US" dirty="0" err="1"/>
              <a:t>trenutnega</a:t>
            </a:r>
            <a:r>
              <a:rPr lang="en-US" dirty="0"/>
              <a:t> </a:t>
            </a:r>
            <a:r>
              <a:rPr lang="en-US" dirty="0" err="1"/>
              <a:t>posnetka</a:t>
            </a:r>
            <a:r>
              <a:rPr lang="en-US" dirty="0"/>
              <a:t>  </a:t>
            </a:r>
            <a:r>
              <a:rPr lang="en-US" dirty="0" err="1"/>
              <a:t>fotoaparata</a:t>
            </a:r>
            <a:r>
              <a:rPr lang="en-US" dirty="0"/>
              <a:t>. Po </a:t>
            </a:r>
            <a:r>
              <a:rPr lang="en-US" dirty="0" err="1"/>
              <a:t>zaslonu</a:t>
            </a:r>
            <a:r>
              <a:rPr lang="en-US" dirty="0"/>
              <a:t> se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premikate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, da ga </a:t>
            </a:r>
            <a:r>
              <a:rPr lang="en-US" dirty="0" err="1"/>
              <a:t>povlečete</a:t>
            </a:r>
            <a:r>
              <a:rPr lang="en-US" dirty="0"/>
              <a:t>. S </a:t>
            </a:r>
            <a:r>
              <a:rPr lang="en-US" dirty="0" err="1"/>
              <a:t>tapkanjem</a:t>
            </a:r>
            <a:r>
              <a:rPr lang="en-US" dirty="0"/>
              <a:t> po </a:t>
            </a:r>
            <a:r>
              <a:rPr lang="en-US" dirty="0" err="1"/>
              <a:t>zaslonu</a:t>
            </a:r>
            <a:r>
              <a:rPr lang="en-US" dirty="0"/>
              <a:t> se </a:t>
            </a:r>
            <a:r>
              <a:rPr lang="en-US" dirty="0" err="1"/>
              <a:t>prikažejo</a:t>
            </a:r>
            <a:r>
              <a:rPr lang="en-US" dirty="0"/>
              <a:t> </a:t>
            </a:r>
            <a:r>
              <a:rPr lang="en-US" dirty="0" err="1"/>
              <a:t>vse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o </a:t>
            </a:r>
            <a:r>
              <a:rPr lang="en-US" dirty="0" err="1"/>
              <a:t>fotoaparatu</a:t>
            </a:r>
            <a:r>
              <a:rPr lang="en-US" dirty="0"/>
              <a:t>, </a:t>
            </a:r>
            <a:r>
              <a:rPr lang="en-US" dirty="0" err="1"/>
              <a:t>nastavitvah</a:t>
            </a:r>
            <a:r>
              <a:rPr lang="en-US" dirty="0"/>
              <a:t> in </a:t>
            </a:r>
            <a:r>
              <a:rPr lang="en-US" dirty="0" err="1"/>
              <a:t>drugo</a:t>
            </a:r>
            <a:r>
              <a:rPr lang="en-US" dirty="0"/>
              <a:t>.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86A8293-F500-41CC-B138-75BD1C7AF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946"/>
            <a:ext cx="8893233" cy="1325563"/>
          </a:xfrm>
        </p:spPr>
        <p:txBody>
          <a:bodyPr>
            <a:normAutofit fontScale="90000"/>
          </a:bodyPr>
          <a:lstStyle/>
          <a:p>
            <a:br>
              <a:rPr lang="sl-SI" b="1" dirty="0"/>
            </a:br>
            <a:r>
              <a:rPr lang="en-GB" b="1" dirty="0" err="1"/>
              <a:t>Nastavitve</a:t>
            </a:r>
            <a:r>
              <a:rPr lang="en-GB" b="1" dirty="0"/>
              <a:t> </a:t>
            </a:r>
            <a:r>
              <a:rPr lang="sl-SI" b="1" dirty="0"/>
              <a:t>kamere</a:t>
            </a:r>
            <a:r>
              <a:rPr lang="en-GB" b="1" dirty="0"/>
              <a:t>
</a:t>
            </a:r>
            <a:endParaRPr lang="lt-LT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331" y="2322108"/>
            <a:ext cx="4755292" cy="26885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65799" y="5060471"/>
            <a:ext cx="13997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 err="1">
                <a:solidFill>
                  <a:schemeClr val="accent1">
                    <a:lumMod val="75000"/>
                  </a:schemeClr>
                </a:solidFill>
              </a:rPr>
              <a:t>Glavni</a:t>
            </a:r>
            <a:r>
              <a:rPr lang="en-US" sz="11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100" i="1" dirty="0" err="1">
                <a:solidFill>
                  <a:schemeClr val="accent1">
                    <a:lumMod val="75000"/>
                  </a:schemeClr>
                </a:solidFill>
              </a:rPr>
              <a:t>zaslon</a:t>
            </a:r>
            <a:r>
              <a:rPr lang="en-US" sz="11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1100" i="1" dirty="0">
                <a:solidFill>
                  <a:schemeClr val="accent1">
                    <a:lumMod val="75000"/>
                  </a:schemeClr>
                </a:solidFill>
              </a:rPr>
              <a:t>kamere</a:t>
            </a:r>
            <a:r>
              <a:rPr lang="en-US" sz="1100" i="1" dirty="0">
                <a:solidFill>
                  <a:schemeClr val="accent1">
                    <a:lumMod val="75000"/>
                  </a:schemeClr>
                </a:solidFill>
              </a:rPr>
              <a:t>
</a:t>
            </a:r>
            <a:endParaRPr lang="lt-LT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980A9A-ABFD-C118-1B22-A52D6D39467C}"/>
              </a:ext>
            </a:extLst>
          </p:cNvPr>
          <p:cNvSpPr txBox="1"/>
          <p:nvPr/>
        </p:nvSpPr>
        <p:spPr>
          <a:xfrm>
            <a:off x="5932670" y="2554822"/>
            <a:ext cx="122872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sl-SI" sz="1050" dirty="0"/>
              <a:t>Stanj</a:t>
            </a:r>
            <a:r>
              <a:rPr lang="en-US" sz="1050" dirty="0"/>
              <a:t>e </a:t>
            </a:r>
            <a:r>
              <a:rPr lang="en-US" sz="1050" dirty="0" err="1"/>
              <a:t>baterije</a:t>
            </a:r>
            <a:r>
              <a:rPr lang="en-US" sz="1050" dirty="0"/>
              <a:t>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8BCDC5-02C5-1160-77B2-EE000C0F7300}"/>
              </a:ext>
            </a:extLst>
          </p:cNvPr>
          <p:cNvSpPr txBox="1"/>
          <p:nvPr/>
        </p:nvSpPr>
        <p:spPr>
          <a:xfrm>
            <a:off x="5830883" y="3006954"/>
            <a:ext cx="122872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50"/>
              <a:t>Način videa/slik
</a:t>
            </a:r>
            <a:endParaRPr lang="en-US" sz="1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0D0AE3-C73B-251E-F767-10AA652082F5}"/>
              </a:ext>
            </a:extLst>
          </p:cNvPr>
          <p:cNvSpPr txBox="1"/>
          <p:nvPr/>
        </p:nvSpPr>
        <p:spPr>
          <a:xfrm>
            <a:off x="5686426" y="4475047"/>
            <a:ext cx="136506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50" dirty="0" err="1"/>
              <a:t>Način</a:t>
            </a:r>
            <a:r>
              <a:rPr lang="en-US" sz="1050" dirty="0"/>
              <a:t> </a:t>
            </a:r>
            <a:r>
              <a:rPr lang="en-US" sz="1050" dirty="0" err="1"/>
              <a:t>kamere</a:t>
            </a:r>
            <a:r>
              <a:rPr lang="sl-SI" sz="1050" dirty="0"/>
              <a:t>:</a:t>
            </a:r>
            <a:r>
              <a:rPr lang="en-US" sz="1050" dirty="0"/>
              <a:t> </a:t>
            </a:r>
            <a:r>
              <a:rPr lang="en-US" sz="1050" dirty="0" err="1"/>
              <a:t>fotografija</a:t>
            </a:r>
            <a:r>
              <a:rPr lang="en-US" sz="1050" dirty="0"/>
              <a:t> </a:t>
            </a:r>
            <a:r>
              <a:rPr lang="en-US" sz="1050" dirty="0" err="1"/>
              <a:t>ali</a:t>
            </a:r>
            <a:r>
              <a:rPr lang="sl-SI" sz="1050" dirty="0"/>
              <a:t> </a:t>
            </a:r>
            <a:r>
              <a:rPr lang="en-US" sz="1050" dirty="0"/>
              <a:t>video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9DD8F1-3444-6859-0192-3F1565AECEB6}"/>
              </a:ext>
            </a:extLst>
          </p:cNvPr>
          <p:cNvSpPr txBox="1"/>
          <p:nvPr/>
        </p:nvSpPr>
        <p:spPr>
          <a:xfrm>
            <a:off x="10078182" y="2486681"/>
            <a:ext cx="122872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050" dirty="0"/>
              <a:t>Preostali prostor na kartici SD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211A51-349B-D15C-DB8F-79DD57C24343}"/>
              </a:ext>
            </a:extLst>
          </p:cNvPr>
          <p:cNvSpPr txBox="1"/>
          <p:nvPr/>
        </p:nvSpPr>
        <p:spPr>
          <a:xfrm>
            <a:off x="10078182" y="3109928"/>
            <a:ext cx="1228725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050" dirty="0"/>
              <a:t>Ponastavitev pogleda kamere na majhnem zaslonu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052403-716B-C0A3-C002-12665C89C604}"/>
              </a:ext>
            </a:extLst>
          </p:cNvPr>
          <p:cNvSpPr txBox="1"/>
          <p:nvPr/>
        </p:nvSpPr>
        <p:spPr>
          <a:xfrm>
            <a:off x="10078181" y="4278847"/>
            <a:ext cx="1228725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err="1"/>
              <a:t>Ločljivost</a:t>
            </a:r>
            <a:r>
              <a:rPr lang="en-US" sz="1050" dirty="0"/>
              <a:t> </a:t>
            </a:r>
            <a:r>
              <a:rPr lang="en-US" sz="1050" dirty="0" err="1"/>
              <a:t>videoposnetka</a:t>
            </a:r>
            <a:r>
              <a:rPr lang="en-US" sz="1050" dirty="0"/>
              <a:t> </a:t>
            </a:r>
            <a:r>
              <a:rPr lang="en-US" sz="1050" dirty="0" err="1"/>
              <a:t>ali</a:t>
            </a:r>
            <a:r>
              <a:rPr lang="en-US" sz="1050" dirty="0"/>
              <a:t> </a:t>
            </a:r>
            <a:r>
              <a:rPr lang="en-US" sz="1050" dirty="0" err="1"/>
              <a:t>fotografije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81672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5159BC-0C5F-406F-8037-424D5A439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77840"/>
            <a:ext cx="4947138" cy="3669694"/>
          </a:xfrm>
        </p:spPr>
        <p:txBody>
          <a:bodyPr>
            <a:normAutofit/>
          </a:bodyPr>
          <a:lstStyle/>
          <a:p>
            <a:r>
              <a:rPr lang="en-GB" dirty="0" err="1"/>
              <a:t>Če</a:t>
            </a:r>
            <a:r>
              <a:rPr lang="en-GB" dirty="0"/>
              <a:t> </a:t>
            </a:r>
            <a:r>
              <a:rPr lang="en-GB" dirty="0" err="1"/>
              <a:t>podrsnete</a:t>
            </a:r>
            <a:r>
              <a:rPr lang="en-GB" dirty="0"/>
              <a:t> z </a:t>
            </a:r>
            <a:r>
              <a:rPr lang="en-GB" dirty="0" err="1"/>
              <a:t>vrha</a:t>
            </a:r>
            <a:r>
              <a:rPr lang="en-GB" dirty="0"/>
              <a:t> </a:t>
            </a:r>
            <a:r>
              <a:rPr lang="en-GB" dirty="0" err="1"/>
              <a:t>proti</a:t>
            </a:r>
            <a:r>
              <a:rPr lang="en-GB" dirty="0"/>
              <a:t> </a:t>
            </a:r>
            <a:r>
              <a:rPr lang="en-GB" dirty="0" err="1"/>
              <a:t>dnu</a:t>
            </a:r>
            <a:r>
              <a:rPr lang="en-GB" dirty="0"/>
              <a:t> </a:t>
            </a:r>
            <a:r>
              <a:rPr lang="en-GB" dirty="0" err="1"/>
              <a:t>zaslona</a:t>
            </a:r>
            <a:r>
              <a:rPr lang="en-GB" dirty="0"/>
              <a:t>, se </a:t>
            </a:r>
            <a:r>
              <a:rPr lang="en-GB" dirty="0" err="1"/>
              <a:t>prikažejo</a:t>
            </a:r>
            <a:r>
              <a:rPr lang="en-GB" dirty="0"/>
              <a:t> </a:t>
            </a:r>
            <a:r>
              <a:rPr lang="en-GB" dirty="0" err="1"/>
              <a:t>nastavitve</a:t>
            </a:r>
            <a:r>
              <a:rPr lang="en-GB" dirty="0"/>
              <a:t>.</a:t>
            </a:r>
          </a:p>
          <a:p>
            <a:r>
              <a:rPr lang="en-GB" dirty="0" err="1"/>
              <a:t>Če</a:t>
            </a:r>
            <a:r>
              <a:rPr lang="en-GB" dirty="0"/>
              <a:t> se </a:t>
            </a:r>
            <a:r>
              <a:rPr lang="en-GB" dirty="0" err="1"/>
              <a:t>želite</a:t>
            </a:r>
            <a:r>
              <a:rPr lang="en-GB" dirty="0"/>
              <a:t> </a:t>
            </a:r>
            <a:r>
              <a:rPr lang="en-GB" dirty="0" err="1"/>
              <a:t>vrniti</a:t>
            </a:r>
            <a:r>
              <a:rPr lang="en-GB" dirty="0"/>
              <a:t> </a:t>
            </a:r>
            <a:r>
              <a:rPr lang="en-GB" dirty="0" err="1"/>
              <a:t>nazaj</a:t>
            </a:r>
            <a:r>
              <a:rPr lang="en-GB" dirty="0"/>
              <a:t>, </a:t>
            </a:r>
            <a:r>
              <a:rPr lang="en-GB" dirty="0" err="1"/>
              <a:t>podrsnite</a:t>
            </a:r>
            <a:r>
              <a:rPr lang="en-GB" dirty="0"/>
              <a:t> </a:t>
            </a:r>
            <a:r>
              <a:rPr lang="en-GB" dirty="0" err="1"/>
              <a:t>puščico</a:t>
            </a:r>
            <a:r>
              <a:rPr lang="en-GB" dirty="0"/>
              <a:t> </a:t>
            </a:r>
            <a:r>
              <a:rPr lang="en-GB" dirty="0" err="1"/>
              <a:t>navzgor</a:t>
            </a:r>
            <a:r>
              <a:rPr lang="en-GB" dirty="0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295C47-FDA8-42F5-821F-00F721FD6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Nastavitve</a:t>
            </a:r>
            <a:r>
              <a:rPr lang="en-GB" b="1" dirty="0"/>
              <a:t> </a:t>
            </a:r>
            <a:r>
              <a:rPr lang="en-GB" b="1" dirty="0" err="1"/>
              <a:t>kamere</a:t>
            </a:r>
            <a:endParaRPr lang="lt-L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798" y="1972244"/>
            <a:ext cx="5930331" cy="31531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16657" y="5125403"/>
            <a:ext cx="24833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i="1" dirty="0">
                <a:solidFill>
                  <a:schemeClr val="accent1">
                    <a:lumMod val="75000"/>
                  </a:schemeClr>
                </a:solidFill>
              </a:rPr>
              <a:t>Nastavitve (podrsajte od zgoraj navzdol)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AB7AFA-DF4A-3330-7033-489012CDBBE3}"/>
              </a:ext>
            </a:extLst>
          </p:cNvPr>
          <p:cNvSpPr txBox="1"/>
          <p:nvPr/>
        </p:nvSpPr>
        <p:spPr>
          <a:xfrm>
            <a:off x="5608820" y="3170849"/>
            <a:ext cx="1228725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50" dirty="0" err="1"/>
              <a:t>Svetlost</a:t>
            </a:r>
            <a:r>
              <a:rPr lang="en-US" sz="1050" dirty="0"/>
              <a:t> </a:t>
            </a:r>
            <a:r>
              <a:rPr lang="en-US" sz="1050" dirty="0" err="1"/>
              <a:t>zaslona</a:t>
            </a:r>
            <a:endParaRPr lang="en-US" sz="10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8920DB-E57D-5E1D-0380-583AEB4D27CF}"/>
              </a:ext>
            </a:extLst>
          </p:cNvPr>
          <p:cNvSpPr txBox="1"/>
          <p:nvPr/>
        </p:nvSpPr>
        <p:spPr>
          <a:xfrm>
            <a:off x="5481637" y="4200189"/>
            <a:ext cx="1228725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50" dirty="0" err="1"/>
              <a:t>Prikaži</a:t>
            </a:r>
            <a:r>
              <a:rPr lang="en-US" sz="1050" dirty="0"/>
              <a:t> LED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D9184C-9D79-082D-96AE-477A82FC27E5}"/>
              </a:ext>
            </a:extLst>
          </p:cNvPr>
          <p:cNvSpPr txBox="1"/>
          <p:nvPr/>
        </p:nvSpPr>
        <p:spPr>
          <a:xfrm>
            <a:off x="10744936" y="2864879"/>
            <a:ext cx="1228725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err="1"/>
              <a:t>Zaklepanje</a:t>
            </a:r>
            <a:r>
              <a:rPr lang="en-US" sz="1050" dirty="0"/>
              <a:t> </a:t>
            </a:r>
            <a:r>
              <a:rPr lang="en-US" sz="1050" dirty="0" err="1"/>
              <a:t>zaslona</a:t>
            </a:r>
            <a:endParaRPr lang="en-US" sz="10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DA5AD-9D93-2197-6967-57568F92D2F3}"/>
              </a:ext>
            </a:extLst>
          </p:cNvPr>
          <p:cNvSpPr txBox="1"/>
          <p:nvPr/>
        </p:nvSpPr>
        <p:spPr>
          <a:xfrm>
            <a:off x="10744936" y="4021177"/>
            <a:ext cx="1228725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err="1"/>
              <a:t>Hitro</a:t>
            </a:r>
            <a:r>
              <a:rPr lang="en-US" sz="1050" dirty="0"/>
              <a:t> </a:t>
            </a:r>
            <a:r>
              <a:rPr lang="en-US" sz="1050" dirty="0" err="1"/>
              <a:t>zajemanje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047260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295C47-FDA8-42F5-821F-00F721FD6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552" y="815946"/>
            <a:ext cx="8893233" cy="1325563"/>
          </a:xfrm>
        </p:spPr>
        <p:txBody>
          <a:bodyPr/>
          <a:lstStyle/>
          <a:p>
            <a:r>
              <a:rPr lang="en-GB" b="1" dirty="0" err="1"/>
              <a:t>Nastavitve</a:t>
            </a:r>
            <a:r>
              <a:rPr lang="en-GB" b="1" dirty="0"/>
              <a:t> </a:t>
            </a:r>
            <a:r>
              <a:rPr lang="en-GB" b="1" dirty="0" err="1"/>
              <a:t>kamere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15682" y="2783348"/>
            <a:ext cx="4762500" cy="3669694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Ko </a:t>
            </a:r>
            <a:r>
              <a:rPr lang="en-GB" dirty="0" err="1"/>
              <a:t>odprete</a:t>
            </a:r>
            <a:r>
              <a:rPr lang="en-GB" dirty="0"/>
              <a:t> </a:t>
            </a:r>
            <a:r>
              <a:rPr lang="en-GB" dirty="0" err="1"/>
              <a:t>nastavitve</a:t>
            </a:r>
            <a:r>
              <a:rPr lang="en-GB" dirty="0"/>
              <a:t>, z </a:t>
            </a:r>
            <a:r>
              <a:rPr lang="en-GB" dirty="0" err="1"/>
              <a:t>drsenjem</a:t>
            </a:r>
            <a:r>
              <a:rPr lang="en-GB" dirty="0"/>
              <a:t> od </a:t>
            </a:r>
            <a:r>
              <a:rPr lang="en-GB" dirty="0" err="1"/>
              <a:t>desne</a:t>
            </a:r>
            <a:r>
              <a:rPr lang="en-GB" dirty="0"/>
              <a:t> </a:t>
            </a:r>
            <a:r>
              <a:rPr lang="en-GB" dirty="0" err="1"/>
              <a:t>proti</a:t>
            </a:r>
            <a:r>
              <a:rPr lang="en-GB" dirty="0"/>
              <a:t> </a:t>
            </a:r>
            <a:r>
              <a:rPr lang="en-GB" dirty="0" err="1"/>
              <a:t>levi</a:t>
            </a:r>
            <a:r>
              <a:rPr lang="en-GB" dirty="0"/>
              <a:t> </a:t>
            </a:r>
            <a:r>
              <a:rPr lang="en-GB" dirty="0" err="1"/>
              <a:t>pojdite</a:t>
            </a:r>
            <a:r>
              <a:rPr lang="en-GB" dirty="0"/>
              <a:t> na </a:t>
            </a:r>
            <a:r>
              <a:rPr lang="en-GB" dirty="0" err="1"/>
              <a:t>naslednjo</a:t>
            </a:r>
            <a:r>
              <a:rPr lang="en-GB" dirty="0"/>
              <a:t> </a:t>
            </a:r>
            <a:r>
              <a:rPr lang="en-GB" dirty="0" err="1"/>
              <a:t>stran</a:t>
            </a:r>
            <a:r>
              <a:rPr lang="en-GB" dirty="0"/>
              <a:t>. </a:t>
            </a:r>
            <a:r>
              <a:rPr lang="en-GB" dirty="0" err="1"/>
              <a:t>Nato</a:t>
            </a:r>
            <a:r>
              <a:rPr lang="en-GB" dirty="0"/>
              <a:t> </a:t>
            </a:r>
            <a:r>
              <a:rPr lang="en-GB" dirty="0" err="1"/>
              <a:t>pritisnite</a:t>
            </a:r>
            <a:r>
              <a:rPr lang="en-GB" dirty="0"/>
              <a:t> </a:t>
            </a:r>
            <a:r>
              <a:rPr lang="en-GB" dirty="0" err="1"/>
              <a:t>ikono</a:t>
            </a:r>
            <a:r>
              <a:rPr lang="en-GB" dirty="0"/>
              <a:t> </a:t>
            </a:r>
            <a:r>
              <a:rPr lang="en-GB" dirty="0" err="1"/>
              <a:t>zobnika</a:t>
            </a:r>
            <a:r>
              <a:rPr lang="en-GB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211" y="1948811"/>
            <a:ext cx="4287582" cy="31836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72609" y="5102450"/>
            <a:ext cx="7922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1100" i="1" dirty="0">
                <a:solidFill>
                  <a:schemeClr val="accent1">
                    <a:lumMod val="75000"/>
                  </a:schemeClr>
                </a:solidFill>
              </a:rPr>
              <a:t>Nastavitve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1E1815-DB20-8A7B-D594-5D81D873C824}"/>
              </a:ext>
            </a:extLst>
          </p:cNvPr>
          <p:cNvSpPr txBox="1"/>
          <p:nvPr/>
        </p:nvSpPr>
        <p:spPr>
          <a:xfrm>
            <a:off x="10754591" y="4160279"/>
            <a:ext cx="1228725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err="1"/>
              <a:t>Pritisnite</a:t>
            </a:r>
            <a:r>
              <a:rPr lang="en-US" sz="1050" dirty="0"/>
              <a:t> </a:t>
            </a:r>
            <a:r>
              <a:rPr lang="en-US" sz="1050" dirty="0" err="1"/>
              <a:t>tukaj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007937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5159BC-0C5F-406F-8037-424D5A439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2036001"/>
            <a:ext cx="10837985" cy="3669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Izberite</a:t>
            </a:r>
            <a:r>
              <a:rPr lang="en-GB" dirty="0"/>
              <a:t> "General" -&gt; "USB Mode" -&gt; "Desktop Mode".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Zdaj</a:t>
            </a:r>
            <a:r>
              <a:rPr lang="en-GB" dirty="0"/>
              <a:t> se </a:t>
            </a:r>
            <a:r>
              <a:rPr lang="en-GB" dirty="0" err="1"/>
              <a:t>lahko</a:t>
            </a:r>
            <a:r>
              <a:rPr lang="en-GB" dirty="0"/>
              <a:t> </a:t>
            </a:r>
            <a:r>
              <a:rPr lang="en-GB" dirty="0" err="1"/>
              <a:t>vrnete</a:t>
            </a:r>
            <a:r>
              <a:rPr lang="en-GB" dirty="0"/>
              <a:t> na </a:t>
            </a:r>
            <a:r>
              <a:rPr lang="en-GB" dirty="0" err="1"/>
              <a:t>glavni</a:t>
            </a:r>
            <a:r>
              <a:rPr lang="en-GB" dirty="0"/>
              <a:t> </a:t>
            </a:r>
            <a:r>
              <a:rPr lang="en-GB" dirty="0" err="1"/>
              <a:t>zaslon</a:t>
            </a:r>
            <a:r>
              <a:rPr lang="en-GB" dirty="0"/>
              <a:t> </a:t>
            </a:r>
            <a:r>
              <a:rPr lang="en-GB" dirty="0" err="1"/>
              <a:t>tako</a:t>
            </a:r>
            <a:r>
              <a:rPr lang="en-GB" dirty="0"/>
              <a:t>, da </a:t>
            </a:r>
            <a:r>
              <a:rPr lang="en-GB" dirty="0" err="1"/>
              <a:t>povlečete</a:t>
            </a:r>
            <a:r>
              <a:rPr lang="en-GB" dirty="0"/>
              <a:t> </a:t>
            </a:r>
            <a:r>
              <a:rPr lang="en-GB" dirty="0" err="1"/>
              <a:t>puščico</a:t>
            </a:r>
            <a:r>
              <a:rPr lang="en-GB" dirty="0"/>
              <a:t> od </a:t>
            </a:r>
            <a:r>
              <a:rPr lang="en-GB" dirty="0" err="1"/>
              <a:t>leve</a:t>
            </a:r>
            <a:r>
              <a:rPr lang="en-GB" dirty="0"/>
              <a:t> </a:t>
            </a:r>
            <a:r>
              <a:rPr lang="en-GB" dirty="0" err="1"/>
              <a:t>proti</a:t>
            </a:r>
            <a:r>
              <a:rPr lang="en-GB" dirty="0"/>
              <a:t> </a:t>
            </a:r>
            <a:r>
              <a:rPr lang="en-GB" dirty="0" err="1"/>
              <a:t>desni</a:t>
            </a:r>
            <a:r>
              <a:rPr lang="en-GB" dirty="0"/>
              <a:t>.</a:t>
            </a:r>
            <a:r>
              <a:rPr lang="en-GB" b="1" dirty="0"/>
              <a:t> </a:t>
            </a:r>
            <a:endParaRPr lang="lt-LT" dirty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sz="2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295C47-FDA8-42F5-821F-00F721FD6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Način</a:t>
            </a:r>
            <a:r>
              <a:rPr lang="en-GB" b="1" dirty="0"/>
              <a:t> </a:t>
            </a:r>
            <a:r>
              <a:rPr lang="en-GB" b="1" dirty="0" err="1"/>
              <a:t>povezave</a:t>
            </a:r>
            <a:r>
              <a:rPr lang="en-GB" b="1" dirty="0"/>
              <a:t> USB</a:t>
            </a:r>
            <a:endParaRPr lang="lt-LT" dirty="0"/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l="-1" r="628" b="66313"/>
          <a:stretch/>
        </p:blipFill>
        <p:spPr>
          <a:xfrm>
            <a:off x="838198" y="3005387"/>
            <a:ext cx="2715651" cy="1584198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2"/>
          <a:srcRect l="3268" t="33492" r="740" b="31961"/>
          <a:stretch/>
        </p:blipFill>
        <p:spPr>
          <a:xfrm>
            <a:off x="4193690" y="2949271"/>
            <a:ext cx="2620782" cy="1640314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2"/>
          <a:srcRect l="-1" t="69039" r="628"/>
          <a:stretch/>
        </p:blipFill>
        <p:spPr>
          <a:xfrm>
            <a:off x="7676857" y="2949271"/>
            <a:ext cx="3027324" cy="1640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198" y="5213271"/>
            <a:ext cx="10718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3B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lt-LT" dirty="0">
              <a:solidFill>
                <a:srgbClr val="003B68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F0F559-1AEB-8D8D-2D96-8F636541A79D}"/>
              </a:ext>
            </a:extLst>
          </p:cNvPr>
          <p:cNvSpPr txBox="1"/>
          <p:nvPr/>
        </p:nvSpPr>
        <p:spPr>
          <a:xfrm>
            <a:off x="2939486" y="3642470"/>
            <a:ext cx="1228725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err="1"/>
              <a:t>Pritisnite</a:t>
            </a:r>
            <a:r>
              <a:rPr lang="en-US" sz="1050" dirty="0"/>
              <a:t> </a:t>
            </a:r>
            <a:r>
              <a:rPr lang="en-US" sz="1050" dirty="0" err="1"/>
              <a:t>tukaj</a:t>
            </a:r>
            <a:endParaRPr lang="en-US" sz="10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5244D6-20B4-FF67-2372-16D124B38A53}"/>
              </a:ext>
            </a:extLst>
          </p:cNvPr>
          <p:cNvSpPr txBox="1"/>
          <p:nvPr/>
        </p:nvSpPr>
        <p:spPr>
          <a:xfrm>
            <a:off x="6298194" y="3670528"/>
            <a:ext cx="1228725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err="1"/>
              <a:t>Pritisnite</a:t>
            </a:r>
            <a:r>
              <a:rPr lang="en-US" sz="1050" dirty="0"/>
              <a:t> </a:t>
            </a:r>
            <a:r>
              <a:rPr lang="en-US" sz="1050" dirty="0" err="1"/>
              <a:t>tukaj</a:t>
            </a:r>
            <a:endParaRPr lang="en-US" sz="1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EBD635-8C47-CD26-5AD4-A01E6BA8FE39}"/>
              </a:ext>
            </a:extLst>
          </p:cNvPr>
          <p:cNvSpPr txBox="1"/>
          <p:nvPr/>
        </p:nvSpPr>
        <p:spPr>
          <a:xfrm>
            <a:off x="10176910" y="3746728"/>
            <a:ext cx="1228725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err="1"/>
              <a:t>Izberite</a:t>
            </a:r>
            <a:r>
              <a:rPr lang="en-US" sz="1050" dirty="0"/>
              <a:t> to</a:t>
            </a:r>
          </a:p>
        </p:txBody>
      </p:sp>
    </p:spTree>
    <p:extLst>
      <p:ext uri="{BB962C8B-B14F-4D97-AF65-F5344CB8AC3E}">
        <p14:creationId xmlns:p14="http://schemas.microsoft.com/office/powerpoint/2010/main" val="2595798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69D13-D15C-47A9-B2F5-6A04E7F2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54" y="1020121"/>
            <a:ext cx="8893233" cy="1325563"/>
          </a:xfrm>
        </p:spPr>
        <p:txBody>
          <a:bodyPr/>
          <a:lstStyle/>
          <a:p>
            <a:pPr algn="ctr"/>
            <a:r>
              <a:rPr lang="en-GB" b="1" dirty="0" err="1"/>
              <a:t>Fotografiranje</a:t>
            </a:r>
            <a:endParaRPr lang="lt-LT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319" y="2662208"/>
            <a:ext cx="6681384" cy="17397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err="1"/>
              <a:t>Fotografijo</a:t>
            </a:r>
            <a:r>
              <a:rPr lang="en-GB" sz="2800" dirty="0"/>
              <a:t> </a:t>
            </a:r>
            <a:r>
              <a:rPr lang="en-GB" sz="2800" dirty="0" err="1"/>
              <a:t>lahko</a:t>
            </a:r>
            <a:r>
              <a:rPr lang="en-GB" sz="2800" dirty="0"/>
              <a:t> </a:t>
            </a:r>
            <a:r>
              <a:rPr lang="en-GB" sz="2800" dirty="0" err="1"/>
              <a:t>posnamete</a:t>
            </a:r>
            <a:r>
              <a:rPr lang="en-GB" sz="2800" dirty="0"/>
              <a:t> na </a:t>
            </a:r>
            <a:r>
              <a:rPr lang="en-GB" sz="2800" dirty="0" err="1"/>
              <a:t>dva</a:t>
            </a:r>
            <a:r>
              <a:rPr lang="en-GB" sz="2800" dirty="0"/>
              <a:t> </a:t>
            </a:r>
            <a:r>
              <a:rPr lang="en-GB" sz="2800" dirty="0" err="1"/>
              <a:t>načina</a:t>
            </a:r>
            <a:r>
              <a:rPr lang="en-GB" sz="2800" dirty="0"/>
              <a:t>. Prva </a:t>
            </a:r>
            <a:r>
              <a:rPr lang="en-GB" sz="2800" dirty="0" err="1"/>
              <a:t>možnost</a:t>
            </a:r>
            <a:r>
              <a:rPr lang="en-GB" sz="2800" dirty="0"/>
              <a:t> je, da </a:t>
            </a:r>
            <a:r>
              <a:rPr lang="en-GB" sz="2800" dirty="0" err="1"/>
              <a:t>uporabite</a:t>
            </a:r>
            <a:r>
              <a:rPr lang="en-GB" sz="2800" dirty="0"/>
              <a:t> </a:t>
            </a:r>
            <a:r>
              <a:rPr lang="en-GB" sz="2800" dirty="0" err="1"/>
              <a:t>samo</a:t>
            </a:r>
            <a:r>
              <a:rPr lang="en-GB" sz="2800" dirty="0"/>
              <a:t> </a:t>
            </a:r>
            <a:r>
              <a:rPr lang="en-GB" sz="2800" dirty="0" err="1"/>
              <a:t>fotoaparat</a:t>
            </a:r>
            <a:r>
              <a:rPr lang="en-GB" sz="2800" dirty="0"/>
              <a:t>.  Druga </a:t>
            </a:r>
            <a:r>
              <a:rPr lang="en-GB" sz="2800" dirty="0" err="1"/>
              <a:t>možnost</a:t>
            </a:r>
            <a:r>
              <a:rPr lang="en-GB" sz="2800" dirty="0"/>
              <a:t> je </a:t>
            </a:r>
            <a:r>
              <a:rPr lang="en-GB" sz="2800" dirty="0" err="1"/>
              <a:t>uporaba</a:t>
            </a:r>
            <a:r>
              <a:rPr lang="en-GB" sz="2800" dirty="0"/>
              <a:t> </a:t>
            </a:r>
            <a:r>
              <a:rPr lang="en-GB" sz="2800" dirty="0" err="1"/>
              <a:t>fotoaparata</a:t>
            </a:r>
            <a:r>
              <a:rPr lang="en-GB" sz="2800" dirty="0"/>
              <a:t> in </a:t>
            </a:r>
            <a:r>
              <a:rPr lang="en-GB" sz="2800" dirty="0" err="1"/>
              <a:t>aplikacije</a:t>
            </a:r>
            <a:r>
              <a:rPr lang="en-GB" sz="2800" dirty="0"/>
              <a:t> Insta360.</a:t>
            </a:r>
          </a:p>
        </p:txBody>
      </p:sp>
    </p:spTree>
    <p:extLst>
      <p:ext uri="{BB962C8B-B14F-4D97-AF65-F5344CB8AC3E}">
        <p14:creationId xmlns:p14="http://schemas.microsoft.com/office/powerpoint/2010/main" val="3357664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5159BC-0C5F-406F-8037-424D5A439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2071170"/>
            <a:ext cx="10837985" cy="3669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Če</a:t>
            </a:r>
            <a:r>
              <a:rPr lang="en-GB" dirty="0"/>
              <a:t> </a:t>
            </a:r>
            <a:r>
              <a:rPr lang="en-GB" dirty="0" err="1"/>
              <a:t>želite</a:t>
            </a:r>
            <a:r>
              <a:rPr lang="en-GB" dirty="0"/>
              <a:t> </a:t>
            </a:r>
            <a:r>
              <a:rPr lang="en-GB" dirty="0" err="1"/>
              <a:t>posneti</a:t>
            </a:r>
            <a:r>
              <a:rPr lang="en-GB" dirty="0"/>
              <a:t> </a:t>
            </a:r>
            <a:r>
              <a:rPr lang="en-GB" dirty="0" err="1"/>
              <a:t>fotografijo</a:t>
            </a:r>
            <a:r>
              <a:rPr lang="en-GB" dirty="0"/>
              <a:t>, </a:t>
            </a:r>
            <a:r>
              <a:rPr lang="en-GB" dirty="0" err="1"/>
              <a:t>spremenite</a:t>
            </a:r>
            <a:r>
              <a:rPr lang="en-GB" dirty="0"/>
              <a:t> </a:t>
            </a:r>
            <a:r>
              <a:rPr lang="en-GB" dirty="0" err="1"/>
              <a:t>način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videoposnetka</a:t>
            </a:r>
            <a:r>
              <a:rPr lang="en-GB" dirty="0"/>
              <a:t> v </a:t>
            </a:r>
            <a:r>
              <a:rPr lang="en-GB" dirty="0" err="1"/>
              <a:t>fotografijo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sz="2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295C47-FDA8-42F5-821F-00F721FD6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946"/>
            <a:ext cx="10349729" cy="1325563"/>
          </a:xfrm>
        </p:spPr>
        <p:txBody>
          <a:bodyPr>
            <a:normAutofit/>
          </a:bodyPr>
          <a:lstStyle/>
          <a:p>
            <a:r>
              <a:rPr lang="en-GB" sz="4000" b="1" dirty="0" err="1"/>
              <a:t>Fotografiranje</a:t>
            </a:r>
            <a:r>
              <a:rPr lang="en-GB" sz="4000" b="1" dirty="0"/>
              <a:t> (</a:t>
            </a:r>
            <a:r>
              <a:rPr lang="en-GB" sz="4000" b="1" dirty="0" err="1"/>
              <a:t>prvi</a:t>
            </a:r>
            <a:r>
              <a:rPr lang="en-GB" sz="4000" b="1" dirty="0"/>
              <a:t> </a:t>
            </a:r>
            <a:r>
              <a:rPr lang="en-GB" sz="4000" b="1" dirty="0" err="1"/>
              <a:t>način</a:t>
            </a:r>
            <a:r>
              <a:rPr lang="en-GB" sz="4000" b="1" dirty="0"/>
              <a:t> - </a:t>
            </a:r>
            <a:r>
              <a:rPr lang="en-GB" sz="4000" b="1" dirty="0" err="1"/>
              <a:t>samo</a:t>
            </a:r>
            <a:r>
              <a:rPr lang="en-GB" sz="4000" b="1" dirty="0"/>
              <a:t> </a:t>
            </a:r>
            <a:r>
              <a:rPr lang="en-GB" sz="4000" b="1" dirty="0" err="1"/>
              <a:t>fotoaparat</a:t>
            </a:r>
            <a:r>
              <a:rPr lang="en-GB" sz="4000" b="1" dirty="0"/>
              <a:t>)</a:t>
            </a:r>
            <a:endParaRPr lang="lt-LT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838198" y="5213271"/>
            <a:ext cx="10718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3B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lt-LT" dirty="0">
              <a:solidFill>
                <a:srgbClr val="003B68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306" b="67057"/>
          <a:stretch/>
        </p:blipFill>
        <p:spPr>
          <a:xfrm>
            <a:off x="456442" y="3196904"/>
            <a:ext cx="4317781" cy="1735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2933" r="868" b="33857"/>
          <a:stretch/>
        </p:blipFill>
        <p:spPr>
          <a:xfrm>
            <a:off x="3701146" y="3265960"/>
            <a:ext cx="4089520" cy="1666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6297" r="494"/>
          <a:stretch/>
        </p:blipFill>
        <p:spPr>
          <a:xfrm>
            <a:off x="6752757" y="3238953"/>
            <a:ext cx="4176081" cy="17207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B06306-FFAE-8492-6D26-8709CFF71BE2}"/>
              </a:ext>
            </a:extLst>
          </p:cNvPr>
          <p:cNvSpPr txBox="1"/>
          <p:nvPr/>
        </p:nvSpPr>
        <p:spPr>
          <a:xfrm>
            <a:off x="344715" y="4377910"/>
            <a:ext cx="122872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050" dirty="0"/>
              <a:t>Pritisnite tukaj za spremembo načina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5112F3-0DBF-06A1-2CD2-117FC43D1552}"/>
              </a:ext>
            </a:extLst>
          </p:cNvPr>
          <p:cNvSpPr txBox="1"/>
          <p:nvPr/>
        </p:nvSpPr>
        <p:spPr>
          <a:xfrm>
            <a:off x="3545131" y="3916309"/>
            <a:ext cx="1118019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050" dirty="0"/>
              <a:t>Pritisnite</a:t>
            </a:r>
            <a:r>
              <a:rPr lang="en-US" sz="1050" dirty="0"/>
              <a:t> </a:t>
            </a:r>
            <a:r>
              <a:rPr lang="en-US" sz="1050" dirty="0" err="1"/>
              <a:t>tukaj</a:t>
            </a:r>
            <a:r>
              <a:rPr lang="en-US" sz="1050" dirty="0"/>
              <a:t>, da </a:t>
            </a:r>
            <a:r>
              <a:rPr lang="en-US" sz="1050" dirty="0" err="1"/>
              <a:t>izberete</a:t>
            </a:r>
            <a:r>
              <a:rPr lang="en-US" sz="1050" dirty="0"/>
              <a:t> </a:t>
            </a:r>
            <a:r>
              <a:rPr lang="en-US" sz="1050" dirty="0" err="1"/>
              <a:t>način</a:t>
            </a:r>
            <a:r>
              <a:rPr lang="en-US" sz="1050" dirty="0"/>
              <a:t> </a:t>
            </a:r>
            <a:r>
              <a:rPr lang="en-US" sz="1050" dirty="0" err="1"/>
              <a:t>fotografiranja</a:t>
            </a:r>
            <a:endParaRPr lang="en-US" sz="10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9576A6-5DC3-58CB-F0F5-A62DA273F45B}"/>
              </a:ext>
            </a:extLst>
          </p:cNvPr>
          <p:cNvSpPr txBox="1"/>
          <p:nvPr/>
        </p:nvSpPr>
        <p:spPr>
          <a:xfrm>
            <a:off x="10189635" y="3720038"/>
            <a:ext cx="998294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050" dirty="0"/>
              <a:t>Pritisnite tukaj da dokončate izbiro</a:t>
            </a:r>
          </a:p>
        </p:txBody>
      </p:sp>
    </p:spTree>
    <p:extLst>
      <p:ext uri="{BB962C8B-B14F-4D97-AF65-F5344CB8AC3E}">
        <p14:creationId xmlns:p14="http://schemas.microsoft.com/office/powerpoint/2010/main" val="1573387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485" y="2461166"/>
            <a:ext cx="4381384" cy="38372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err="1"/>
              <a:t>Izbran</a:t>
            </a:r>
            <a:r>
              <a:rPr lang="en-GB" dirty="0"/>
              <a:t> je </a:t>
            </a:r>
            <a:r>
              <a:rPr lang="en-GB" dirty="0" err="1"/>
              <a:t>fotografski</a:t>
            </a:r>
            <a:r>
              <a:rPr lang="en-GB" dirty="0"/>
              <a:t> </a:t>
            </a:r>
            <a:r>
              <a:rPr lang="en-GB" dirty="0" err="1"/>
              <a:t>način</a:t>
            </a:r>
            <a:r>
              <a:rPr lang="en-GB" dirty="0"/>
              <a:t> in za </a:t>
            </a:r>
            <a:r>
              <a:rPr lang="en-GB" dirty="0" err="1"/>
              <a:t>zajem</a:t>
            </a:r>
            <a:r>
              <a:rPr lang="en-GB" dirty="0"/>
              <a:t> </a:t>
            </a:r>
            <a:r>
              <a:rPr lang="en-GB" dirty="0" err="1"/>
              <a:t>fotografij</a:t>
            </a:r>
            <a:r>
              <a:rPr lang="en-GB" dirty="0"/>
              <a:t> </a:t>
            </a:r>
            <a:r>
              <a:rPr lang="en-GB" dirty="0" err="1"/>
              <a:t>lahko</a:t>
            </a:r>
            <a:r>
              <a:rPr lang="en-GB" dirty="0"/>
              <a:t> </a:t>
            </a:r>
            <a:r>
              <a:rPr lang="en-GB" dirty="0" err="1"/>
              <a:t>pritisnemo</a:t>
            </a:r>
            <a:r>
              <a:rPr lang="en-GB" dirty="0"/>
              <a:t> </a:t>
            </a:r>
            <a:r>
              <a:rPr lang="en-GB" dirty="0" err="1"/>
              <a:t>gumb</a:t>
            </a:r>
            <a:r>
              <a:rPr lang="en-GB" dirty="0"/>
              <a:t> za </a:t>
            </a:r>
            <a:r>
              <a:rPr lang="en-GB" dirty="0" err="1"/>
              <a:t>fotografiranje</a:t>
            </a:r>
            <a:r>
              <a:rPr lang="en-GB" dirty="0"/>
              <a:t>/</a:t>
            </a:r>
            <a:r>
              <a:rPr lang="en-GB" dirty="0" err="1"/>
              <a:t>snemanje</a:t>
            </a:r>
            <a:r>
              <a:rPr lang="en-GB" dirty="0"/>
              <a:t>. </a:t>
            </a:r>
            <a:r>
              <a:rPr lang="en-GB" dirty="0" err="1"/>
              <a:t>Sedaj</a:t>
            </a:r>
            <a:r>
              <a:rPr lang="en-GB" dirty="0"/>
              <a:t> </a:t>
            </a:r>
            <a:r>
              <a:rPr lang="en-GB" dirty="0" err="1"/>
              <a:t>moramo</a:t>
            </a:r>
            <a:r>
              <a:rPr lang="en-GB" dirty="0"/>
              <a:t> le </a:t>
            </a:r>
            <a:r>
              <a:rPr lang="en-GB" dirty="0" err="1"/>
              <a:t>še</a:t>
            </a:r>
            <a:r>
              <a:rPr lang="en-GB" dirty="0"/>
              <a:t> </a:t>
            </a:r>
            <a:r>
              <a:rPr lang="en-GB" dirty="0" err="1"/>
              <a:t>nastaviti</a:t>
            </a:r>
            <a:r>
              <a:rPr lang="en-GB" dirty="0"/>
              <a:t> </a:t>
            </a:r>
            <a:r>
              <a:rPr lang="en-GB" dirty="0" err="1"/>
              <a:t>zajemanje</a:t>
            </a:r>
            <a:r>
              <a:rPr lang="en-GB" dirty="0"/>
              <a:t> </a:t>
            </a:r>
            <a:r>
              <a:rPr lang="en-GB" dirty="0" err="1"/>
              <a:t>fotografij</a:t>
            </a:r>
            <a:r>
              <a:rPr lang="en-GB" dirty="0"/>
              <a:t> v </a:t>
            </a:r>
            <a:r>
              <a:rPr lang="en-GB" dirty="0" err="1"/>
              <a:t>načinu</a:t>
            </a:r>
            <a:r>
              <a:rPr lang="en-GB" dirty="0"/>
              <a:t> 360 in </a:t>
            </a:r>
            <a:r>
              <a:rPr lang="en-GB" dirty="0" err="1"/>
              <a:t>časovnik</a:t>
            </a:r>
            <a:r>
              <a:rPr lang="en-GB" dirty="0"/>
              <a:t> - </a:t>
            </a:r>
            <a:r>
              <a:rPr lang="sl-SI" dirty="0"/>
              <a:t>da</a:t>
            </a:r>
            <a:r>
              <a:rPr lang="en-GB" dirty="0"/>
              <a:t> se </a:t>
            </a:r>
            <a:r>
              <a:rPr lang="en-GB" dirty="0" err="1"/>
              <a:t>lahko</a:t>
            </a:r>
            <a:r>
              <a:rPr lang="en-GB" dirty="0"/>
              <a:t> </a:t>
            </a:r>
            <a:r>
              <a:rPr lang="en-GB" dirty="0" err="1"/>
              <a:t>umaknemo</a:t>
            </a:r>
            <a:r>
              <a:rPr lang="en-GB" dirty="0"/>
              <a:t> </a:t>
            </a:r>
            <a:r>
              <a:rPr lang="sl-SI" dirty="0"/>
              <a:t>iz</a:t>
            </a:r>
            <a:r>
              <a:rPr lang="en-GB" dirty="0"/>
              <a:t> </a:t>
            </a:r>
            <a:r>
              <a:rPr lang="sl-SI" dirty="0"/>
              <a:t>kadra</a:t>
            </a:r>
            <a:r>
              <a:rPr lang="en-GB" dirty="0"/>
              <a:t>.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86A8293-F500-41CC-B138-75BD1C7AF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946"/>
            <a:ext cx="9725025" cy="1325563"/>
          </a:xfrm>
        </p:spPr>
        <p:txBody>
          <a:bodyPr>
            <a:normAutofit/>
          </a:bodyPr>
          <a:lstStyle/>
          <a:p>
            <a:r>
              <a:rPr lang="en-GB" sz="4000" b="1" dirty="0" err="1"/>
              <a:t>Fotografiranje</a:t>
            </a:r>
            <a:r>
              <a:rPr lang="en-GB" sz="4000" b="1" dirty="0"/>
              <a:t> (</a:t>
            </a:r>
            <a:r>
              <a:rPr lang="en-GB" sz="4000" b="1" dirty="0" err="1"/>
              <a:t>prvi</a:t>
            </a:r>
            <a:r>
              <a:rPr lang="en-GB" sz="4000" b="1" dirty="0"/>
              <a:t> </a:t>
            </a:r>
            <a:r>
              <a:rPr lang="en-GB" sz="4000" b="1" dirty="0" err="1"/>
              <a:t>način</a:t>
            </a:r>
            <a:r>
              <a:rPr lang="en-GB" sz="4000" b="1" dirty="0"/>
              <a:t> - </a:t>
            </a:r>
            <a:r>
              <a:rPr lang="en-GB" sz="4000" b="1" dirty="0" err="1"/>
              <a:t>samo</a:t>
            </a:r>
            <a:r>
              <a:rPr lang="en-GB" sz="4000" b="1" dirty="0"/>
              <a:t> </a:t>
            </a:r>
            <a:r>
              <a:rPr lang="en-GB" sz="4000" b="1" dirty="0" err="1"/>
              <a:t>fotoaparat</a:t>
            </a:r>
            <a:r>
              <a:rPr lang="en-GB" sz="4000" b="1" dirty="0"/>
              <a:t>)</a:t>
            </a:r>
            <a:endParaRPr lang="lt-LT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328" y="1976158"/>
            <a:ext cx="5103338" cy="2956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43288" y="4932483"/>
            <a:ext cx="17123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Časovnik</a:t>
            </a:r>
            <a:r>
              <a:rPr lang="en-GB" sz="11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fotografija</a:t>
            </a:r>
            <a:r>
              <a:rPr lang="en-GB" sz="11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360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0F8D02-3206-733E-DC4E-114F1BA6F308}"/>
              </a:ext>
            </a:extLst>
          </p:cNvPr>
          <p:cNvSpPr txBox="1"/>
          <p:nvPr/>
        </p:nvSpPr>
        <p:spPr>
          <a:xfrm>
            <a:off x="5754931" y="2602566"/>
            <a:ext cx="1093543" cy="9002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050" dirty="0"/>
              <a:t>Preverite, ali</a:t>
            </a:r>
            <a:br>
              <a:rPr lang="pl-PL" sz="1050" dirty="0"/>
            </a:br>
            <a:r>
              <a:rPr lang="pl-PL" sz="1050" dirty="0"/>
              <a:t>je za 360-stopinjsko fotografijo prikazano 360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B587D7-FE93-5F91-652C-F548A14E08A6}"/>
              </a:ext>
            </a:extLst>
          </p:cNvPr>
          <p:cNvSpPr txBox="1"/>
          <p:nvPr/>
        </p:nvSpPr>
        <p:spPr>
          <a:xfrm>
            <a:off x="10121634" y="3549570"/>
            <a:ext cx="1339747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err="1"/>
              <a:t>Tapnite</a:t>
            </a:r>
            <a:r>
              <a:rPr lang="en-US" sz="1050" dirty="0"/>
              <a:t> </a:t>
            </a:r>
            <a:r>
              <a:rPr lang="en-US" sz="1050" dirty="0" err="1"/>
              <a:t>tukaj</a:t>
            </a:r>
            <a:r>
              <a:rPr lang="en-US" sz="1050" dirty="0"/>
              <a:t>, </a:t>
            </a:r>
            <a:r>
              <a:rPr lang="en-US" sz="1050" dirty="0" err="1"/>
              <a:t>če</a:t>
            </a:r>
            <a:r>
              <a:rPr lang="en-US" sz="1050" dirty="0"/>
              <a:t> </a:t>
            </a:r>
            <a:r>
              <a:rPr lang="en-US" sz="1050" dirty="0" err="1"/>
              <a:t>želite</a:t>
            </a:r>
            <a:r>
              <a:rPr lang="en-US" sz="1050" dirty="0"/>
              <a:t> </a:t>
            </a:r>
            <a:r>
              <a:rPr lang="en-US" sz="1050" dirty="0" err="1"/>
              <a:t>spremeniti</a:t>
            </a:r>
            <a:r>
              <a:rPr lang="en-US" sz="1050" dirty="0"/>
              <a:t> </a:t>
            </a:r>
            <a:r>
              <a:rPr lang="en-US" sz="1050" dirty="0" err="1"/>
              <a:t>časovnik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91469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354" y="2013438"/>
            <a:ext cx="11154508" cy="3799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Izberite</a:t>
            </a:r>
            <a:r>
              <a:rPr lang="en-GB" dirty="0"/>
              <a:t> format </a:t>
            </a:r>
            <a:r>
              <a:rPr lang="en-GB" dirty="0" err="1"/>
              <a:t>slikovne</a:t>
            </a:r>
            <a:r>
              <a:rPr lang="en-GB" dirty="0"/>
              <a:t> </a:t>
            </a:r>
            <a:r>
              <a:rPr lang="en-GB" dirty="0" err="1"/>
              <a:t>datoteke</a:t>
            </a:r>
            <a:r>
              <a:rPr lang="en-GB" dirty="0"/>
              <a:t>. To </a:t>
            </a:r>
            <a:r>
              <a:rPr lang="en-GB" dirty="0" err="1"/>
              <a:t>storite</a:t>
            </a:r>
            <a:r>
              <a:rPr lang="en-GB" dirty="0"/>
              <a:t> </a:t>
            </a:r>
            <a:r>
              <a:rPr lang="en-GB" dirty="0" err="1"/>
              <a:t>tako</a:t>
            </a:r>
            <a:r>
              <a:rPr lang="en-GB" dirty="0"/>
              <a:t>, da </a:t>
            </a:r>
            <a:r>
              <a:rPr lang="en-GB" dirty="0" err="1"/>
              <a:t>potegnete</a:t>
            </a:r>
            <a:r>
              <a:rPr lang="en-GB" dirty="0"/>
              <a:t> </a:t>
            </a:r>
            <a:r>
              <a:rPr lang="en-GB" dirty="0" err="1"/>
              <a:t>puščico</a:t>
            </a:r>
            <a:r>
              <a:rPr lang="en-GB" dirty="0"/>
              <a:t> od </a:t>
            </a:r>
            <a:r>
              <a:rPr lang="en-GB" dirty="0" err="1"/>
              <a:t>desne</a:t>
            </a:r>
            <a:r>
              <a:rPr lang="en-GB" dirty="0"/>
              <a:t> </a:t>
            </a:r>
            <a:r>
              <a:rPr lang="en-GB" dirty="0" err="1"/>
              <a:t>proti</a:t>
            </a:r>
            <a:r>
              <a:rPr lang="en-GB" dirty="0"/>
              <a:t> </a:t>
            </a:r>
            <a:r>
              <a:rPr lang="en-GB" dirty="0" err="1"/>
              <a:t>levi</a:t>
            </a:r>
            <a:r>
              <a:rPr lang="en-GB" dirty="0"/>
              <a:t> in </a:t>
            </a:r>
            <a:r>
              <a:rPr lang="en-GB" dirty="0" err="1"/>
              <a:t>odpre</a:t>
            </a:r>
            <a:r>
              <a:rPr lang="en-GB" dirty="0"/>
              <a:t> se </a:t>
            </a:r>
            <a:r>
              <a:rPr lang="en-GB" dirty="0" err="1"/>
              <a:t>nov</a:t>
            </a:r>
            <a:r>
              <a:rPr lang="en-GB" dirty="0"/>
              <a:t> </a:t>
            </a:r>
            <a:r>
              <a:rPr lang="en-GB" dirty="0" err="1"/>
              <a:t>meni</a:t>
            </a:r>
            <a:r>
              <a:rPr lang="en-GB" dirty="0"/>
              <a:t>. </a:t>
            </a:r>
            <a:r>
              <a:rPr lang="en-GB" dirty="0" err="1"/>
              <a:t>Izbrati</a:t>
            </a:r>
            <a:r>
              <a:rPr lang="en-GB" dirty="0"/>
              <a:t> </a:t>
            </a:r>
            <a:r>
              <a:rPr lang="en-GB" dirty="0" err="1"/>
              <a:t>moramo</a:t>
            </a:r>
            <a:r>
              <a:rPr lang="en-GB" dirty="0"/>
              <a:t> JPG. </a:t>
            </a:r>
            <a:r>
              <a:rPr lang="en-GB" dirty="0" err="1"/>
              <a:t>Pritisnite</a:t>
            </a:r>
            <a:r>
              <a:rPr lang="en-GB" dirty="0"/>
              <a:t> "JPG" in se </a:t>
            </a:r>
            <a:r>
              <a:rPr lang="en-GB" dirty="0" err="1"/>
              <a:t>vrnite</a:t>
            </a:r>
            <a:r>
              <a:rPr lang="en-GB" dirty="0"/>
              <a:t> na </a:t>
            </a:r>
            <a:r>
              <a:rPr lang="en-GB" dirty="0" err="1"/>
              <a:t>glavni</a:t>
            </a:r>
            <a:r>
              <a:rPr lang="en-GB" dirty="0"/>
              <a:t> </a:t>
            </a:r>
            <a:r>
              <a:rPr lang="en-GB" dirty="0" err="1"/>
              <a:t>zaslon</a:t>
            </a:r>
            <a:r>
              <a:rPr lang="en-GB" dirty="0"/>
              <a:t> s </a:t>
            </a:r>
            <a:r>
              <a:rPr lang="en-GB" dirty="0" err="1"/>
              <a:t>potegom</a:t>
            </a:r>
            <a:r>
              <a:rPr lang="en-GB" dirty="0"/>
              <a:t> z </a:t>
            </a:r>
            <a:r>
              <a:rPr lang="en-GB" dirty="0" err="1"/>
              <a:t>leve</a:t>
            </a:r>
            <a:r>
              <a:rPr lang="en-GB" dirty="0"/>
              <a:t> </a:t>
            </a:r>
            <a:r>
              <a:rPr lang="en-GB" dirty="0" err="1"/>
              <a:t>proti</a:t>
            </a:r>
            <a:r>
              <a:rPr lang="en-GB" dirty="0"/>
              <a:t> </a:t>
            </a:r>
            <a:r>
              <a:rPr lang="en-GB" dirty="0" err="1"/>
              <a:t>desni</a:t>
            </a:r>
            <a:r>
              <a:rPr lang="en-GB" dirty="0"/>
              <a:t>.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86A8293-F500-41CC-B138-75BD1C7AF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4" y="842323"/>
            <a:ext cx="10867292" cy="1325563"/>
          </a:xfrm>
        </p:spPr>
        <p:txBody>
          <a:bodyPr>
            <a:normAutofit/>
          </a:bodyPr>
          <a:lstStyle/>
          <a:p>
            <a:r>
              <a:rPr lang="en-GB" sz="4000" b="1" dirty="0" err="1"/>
              <a:t>Fotografiranje</a:t>
            </a:r>
            <a:r>
              <a:rPr lang="en-GB" sz="4000" b="1" dirty="0"/>
              <a:t> (</a:t>
            </a:r>
            <a:r>
              <a:rPr lang="en-GB" sz="4000" b="1" dirty="0" err="1"/>
              <a:t>prvi</a:t>
            </a:r>
            <a:r>
              <a:rPr lang="en-GB" sz="4000" b="1" dirty="0"/>
              <a:t> </a:t>
            </a:r>
            <a:r>
              <a:rPr lang="en-GB" sz="4000" b="1" dirty="0" err="1"/>
              <a:t>način</a:t>
            </a:r>
            <a:r>
              <a:rPr lang="en-GB" sz="4000" b="1" dirty="0"/>
              <a:t> - </a:t>
            </a:r>
            <a:r>
              <a:rPr lang="en-GB" sz="4000" b="1" dirty="0" err="1"/>
              <a:t>samo</a:t>
            </a:r>
            <a:r>
              <a:rPr lang="en-GB" sz="4000" b="1" dirty="0"/>
              <a:t> </a:t>
            </a:r>
            <a:r>
              <a:rPr lang="en-GB" sz="4000" b="1" dirty="0" err="1"/>
              <a:t>fotoaparat</a:t>
            </a:r>
            <a:r>
              <a:rPr lang="en-GB" sz="4000" b="1" dirty="0"/>
              <a:t>)</a:t>
            </a:r>
            <a:endParaRPr lang="lt-LT" sz="4000" b="1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164834" y="3301721"/>
            <a:ext cx="3574220" cy="259345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5985632" y="3339001"/>
            <a:ext cx="4375342" cy="24744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73484" y="5890708"/>
            <a:ext cx="16337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</a:rPr>
              <a:t>Izbira</a:t>
            </a:r>
            <a:r>
              <a:rPr lang="en-GB" sz="11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</a:rPr>
              <a:t>formata</a:t>
            </a:r>
            <a:r>
              <a:rPr lang="en-GB" sz="11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</a:rPr>
              <a:t>fotografije</a:t>
            </a:r>
            <a:endParaRPr lang="en-GB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705" y="5908154"/>
            <a:ext cx="8611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</a:rPr>
              <a:t>Glavni</a:t>
            </a:r>
            <a:r>
              <a:rPr lang="en-GB" sz="11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</a:rPr>
              <a:t>meni</a:t>
            </a:r>
            <a:endParaRPr lang="en-GB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2FF2C2-9883-CD7B-407D-CFDA952E39BD}"/>
              </a:ext>
            </a:extLst>
          </p:cNvPr>
          <p:cNvSpPr txBox="1"/>
          <p:nvPr/>
        </p:nvSpPr>
        <p:spPr>
          <a:xfrm>
            <a:off x="3898578" y="4079980"/>
            <a:ext cx="1216347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050" dirty="0"/>
              <a:t>Podrsajte od tu desno proti levi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4CC7AF-59CF-37DB-FACB-290DC12A2C9D}"/>
              </a:ext>
            </a:extLst>
          </p:cNvPr>
          <p:cNvSpPr txBox="1"/>
          <p:nvPr/>
        </p:nvSpPr>
        <p:spPr>
          <a:xfrm>
            <a:off x="5497101" y="4065536"/>
            <a:ext cx="1376632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050" dirty="0"/>
              <a:t>Za vrnitev nazaj podrsajte od leve proti desni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AB7D53-3AC0-4B05-0D69-23EA848FF068}"/>
              </a:ext>
            </a:extLst>
          </p:cNvPr>
          <p:cNvSpPr txBox="1"/>
          <p:nvPr/>
        </p:nvSpPr>
        <p:spPr>
          <a:xfrm>
            <a:off x="9682183" y="3705680"/>
            <a:ext cx="137663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err="1"/>
              <a:t>Izbrati</a:t>
            </a:r>
            <a:r>
              <a:rPr lang="en-US" sz="1050" dirty="0"/>
              <a:t> je </a:t>
            </a:r>
            <a:r>
              <a:rPr lang="en-US" sz="1050" dirty="0" err="1"/>
              <a:t>treba</a:t>
            </a:r>
            <a:r>
              <a:rPr lang="en-US" sz="1050" dirty="0"/>
              <a:t> "JPG".</a:t>
            </a:r>
            <a:endParaRPr lang="sl-SI" sz="1050" dirty="0"/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347152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69D13-D15C-47A9-B2F5-6A04E7F2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179" y="1020121"/>
            <a:ext cx="9663146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err="1"/>
              <a:t>Fotografiranje</a:t>
            </a:r>
            <a:r>
              <a:rPr lang="en-GB" sz="4000" b="1" dirty="0"/>
              <a:t> (</a:t>
            </a:r>
            <a:r>
              <a:rPr lang="en-GB" sz="4000" b="1" dirty="0" err="1"/>
              <a:t>prvi</a:t>
            </a:r>
            <a:r>
              <a:rPr lang="en-GB" sz="4000" b="1" dirty="0"/>
              <a:t> </a:t>
            </a:r>
            <a:r>
              <a:rPr lang="en-GB" sz="4000" b="1" dirty="0" err="1"/>
              <a:t>način</a:t>
            </a:r>
            <a:r>
              <a:rPr lang="en-GB" sz="4000" b="1" dirty="0"/>
              <a:t> - </a:t>
            </a:r>
            <a:r>
              <a:rPr lang="en-GB" sz="4000" b="1" dirty="0" err="1"/>
              <a:t>samo</a:t>
            </a:r>
            <a:r>
              <a:rPr lang="en-GB" sz="4000" b="1" dirty="0"/>
              <a:t> </a:t>
            </a:r>
            <a:r>
              <a:rPr lang="en-GB" sz="4000" b="1" dirty="0" err="1"/>
              <a:t>fotoaparat</a:t>
            </a:r>
            <a:r>
              <a:rPr lang="en-GB" sz="4000" b="1" dirty="0"/>
              <a:t>)</a:t>
            </a:r>
            <a:endParaRPr lang="lt-LT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5650" y="2732546"/>
            <a:ext cx="7330839" cy="23494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2800" dirty="0"/>
              <a:t>Zdaj morate kamero postaviti na želeno mesto, pritisniti gumb za snemanje in kamera bo posnela 360-stopinjsko fotografijo. Če ste vse naredili pravilno, se bo po pritisku na gumb za snemanje začel odštevati časovnik.</a:t>
            </a:r>
          </a:p>
        </p:txBody>
      </p:sp>
    </p:spTree>
    <p:extLst>
      <p:ext uri="{BB962C8B-B14F-4D97-AF65-F5344CB8AC3E}">
        <p14:creationId xmlns:p14="http://schemas.microsoft.com/office/powerpoint/2010/main" val="187758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5159BC-0C5F-406F-8037-424D5A439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75617"/>
            <a:ext cx="5149362" cy="3669694"/>
          </a:xfrm>
        </p:spPr>
        <p:txBody>
          <a:bodyPr>
            <a:normAutofit/>
          </a:bodyPr>
          <a:lstStyle/>
          <a:p>
            <a:r>
              <a:rPr lang="en-GB" dirty="0" err="1"/>
              <a:t>Vključimo</a:t>
            </a:r>
            <a:r>
              <a:rPr lang="en-GB" dirty="0"/>
              <a:t> </a:t>
            </a:r>
            <a:r>
              <a:rPr lang="en-GB" dirty="0" err="1"/>
              <a:t>kamero</a:t>
            </a:r>
            <a:r>
              <a:rPr lang="en-GB" dirty="0"/>
              <a:t> in jo </a:t>
            </a:r>
            <a:r>
              <a:rPr lang="en-GB" dirty="0" err="1"/>
              <a:t>prek</a:t>
            </a:r>
            <a:r>
              <a:rPr lang="en-GB" dirty="0"/>
              <a:t> </a:t>
            </a:r>
            <a:r>
              <a:rPr lang="en-GB" dirty="0" err="1"/>
              <a:t>aplikacije</a:t>
            </a:r>
            <a:r>
              <a:rPr lang="en-GB" dirty="0"/>
              <a:t> Insta360 </a:t>
            </a:r>
            <a:r>
              <a:rPr lang="en-GB" dirty="0" err="1"/>
              <a:t>povežemo</a:t>
            </a:r>
            <a:r>
              <a:rPr lang="en-GB" dirty="0"/>
              <a:t> z </a:t>
            </a:r>
            <a:r>
              <a:rPr lang="en-GB" dirty="0" err="1"/>
              <a:t>mobilnim</a:t>
            </a:r>
            <a:r>
              <a:rPr lang="en-GB" dirty="0"/>
              <a:t> </a:t>
            </a:r>
            <a:r>
              <a:rPr lang="en-GB" dirty="0" err="1"/>
              <a:t>telefonom</a:t>
            </a:r>
            <a:r>
              <a:rPr lang="en-GB" dirty="0"/>
              <a:t>.</a:t>
            </a:r>
          </a:p>
          <a:p>
            <a:r>
              <a:rPr lang="en-GB" dirty="0" err="1"/>
              <a:t>Prepričajte</a:t>
            </a:r>
            <a:r>
              <a:rPr lang="en-GB" dirty="0"/>
              <a:t> se, da </a:t>
            </a:r>
            <a:r>
              <a:rPr lang="en-GB" dirty="0" err="1"/>
              <a:t>sta</a:t>
            </a:r>
            <a:r>
              <a:rPr lang="en-GB" dirty="0"/>
              <a:t> </a:t>
            </a:r>
            <a:r>
              <a:rPr lang="en-GB" dirty="0" err="1"/>
              <a:t>omogočena</a:t>
            </a:r>
            <a:r>
              <a:rPr lang="en-GB" dirty="0"/>
              <a:t> Bluetooth in GPS. </a:t>
            </a:r>
            <a:r>
              <a:rPr lang="en-GB" dirty="0" err="1"/>
              <a:t>Nato</a:t>
            </a:r>
            <a:r>
              <a:rPr lang="en-GB" dirty="0"/>
              <a:t> </a:t>
            </a:r>
            <a:r>
              <a:rPr lang="en-GB" dirty="0" err="1"/>
              <a:t>pritisnite</a:t>
            </a:r>
            <a:r>
              <a:rPr lang="en-GB" dirty="0"/>
              <a:t> </a:t>
            </a:r>
            <a:r>
              <a:rPr lang="en-GB" dirty="0" err="1"/>
              <a:t>gumb</a:t>
            </a:r>
            <a:r>
              <a:rPr lang="en-GB" dirty="0"/>
              <a:t> "Connect camera".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295C47-FDA8-42F5-821F-00F721FD6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946"/>
            <a:ext cx="10539046" cy="1325563"/>
          </a:xfrm>
        </p:spPr>
        <p:txBody>
          <a:bodyPr>
            <a:normAutofit/>
          </a:bodyPr>
          <a:lstStyle/>
          <a:p>
            <a:r>
              <a:rPr lang="sv-SE" sz="3600" b="1" dirty="0"/>
              <a:t>Fotografiranje (drugi način - fotoaparat in aplikacija)</a:t>
            </a:r>
            <a:endParaRPr lang="lt-LT" sz="3600" dirty="0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7389397" y="2141509"/>
            <a:ext cx="2688590" cy="29178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056022" y="5135534"/>
            <a:ext cx="22108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Povezovanje</a:t>
            </a:r>
            <a:r>
              <a:rPr lang="en-GB" sz="11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kamere</a:t>
            </a:r>
            <a:r>
              <a:rPr lang="en-GB" sz="11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prek</a:t>
            </a:r>
            <a:r>
              <a:rPr lang="en-GB" sz="11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aplikacije</a:t>
            </a:r>
            <a:endParaRPr lang="lt-LT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78FFC0-4167-0D0C-44BA-0A746E12E978}"/>
              </a:ext>
            </a:extLst>
          </p:cNvPr>
          <p:cNvSpPr txBox="1"/>
          <p:nvPr/>
        </p:nvSpPr>
        <p:spPr>
          <a:xfrm>
            <a:off x="9389671" y="2867025"/>
            <a:ext cx="137663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err="1"/>
              <a:t>Gumb</a:t>
            </a:r>
            <a:r>
              <a:rPr lang="en-US" sz="1050" dirty="0"/>
              <a:t> za </a:t>
            </a:r>
            <a:r>
              <a:rPr lang="en-US" sz="1050" dirty="0" err="1"/>
              <a:t>povezavo</a:t>
            </a:r>
            <a:r>
              <a:rPr lang="en-US" sz="1050" dirty="0"/>
              <a:t> </a:t>
            </a:r>
            <a:r>
              <a:rPr lang="en-US" sz="1050" dirty="0" err="1"/>
              <a:t>fotoaparata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78773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6A42F-2068-8F82-9F83-CF4E5B76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b="1" dirty="0"/>
            </a:br>
            <a:r>
              <a:rPr lang="pl-PL" b="1" dirty="0"/>
              <a:t>Orodja za ustvarjanje 360° fotografij 
</a:t>
            </a:r>
            <a:endParaRPr lang="lt-LT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8F8C4-2512-84FB-47E9-A7890EC45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360° </a:t>
            </a:r>
            <a:r>
              <a:rPr lang="en-US" sz="2800" dirty="0" err="1"/>
              <a:t>kamere</a:t>
            </a:r>
            <a:r>
              <a:rPr lang="en-US" sz="2800" dirty="0"/>
              <a:t>:
Insta360 ONE X2
Insta360 ONE R
GoPro MAX
</a:t>
            </a:r>
            <a:r>
              <a:rPr lang="en-US" sz="2800" dirty="0" err="1"/>
              <a:t>Mobilni</a:t>
            </a:r>
            <a:r>
              <a:rPr lang="en-US" sz="2800" dirty="0"/>
              <a:t> </a:t>
            </a:r>
            <a:r>
              <a:rPr lang="en-US" sz="2800" dirty="0" err="1"/>
              <a:t>telefoni</a:t>
            </a:r>
            <a:r>
              <a:rPr lang="en-US" sz="2800" dirty="0"/>
              <a:t>
Tab</a:t>
            </a:r>
            <a:r>
              <a:rPr lang="sl-SI" sz="2800" dirty="0"/>
              <a:t>lični računalniki</a:t>
            </a:r>
            <a:r>
              <a:rPr lang="en-US" sz="2800" dirty="0"/>
              <a:t>
</a:t>
            </a:r>
            <a:r>
              <a:rPr lang="en-US" sz="2800" dirty="0" err="1"/>
              <a:t>Fotoaparat</a:t>
            </a:r>
            <a:r>
              <a:rPr lang="sl-SI" sz="2800" dirty="0"/>
              <a:t>i</a:t>
            </a:r>
            <a:endParaRPr lang="lt-LT" dirty="0"/>
          </a:p>
        </p:txBody>
      </p:sp>
      <p:pic>
        <p:nvPicPr>
          <p:cNvPr id="2050" name="Picture 2" descr="The 12 best 360˚ cameras for every price range - Warp VR">
            <a:extLst>
              <a:ext uri="{FF2B5EF4-FFF2-40B4-BE49-F238E27FC236}">
                <a16:creationId xmlns:a16="http://schemas.microsoft.com/office/drawing/2014/main" id="{F56A4EED-52A1-E14B-AADE-6983313E8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874" y="2216728"/>
            <a:ext cx="6448926" cy="31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026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53" y="2378247"/>
            <a:ext cx="4173415" cy="3837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Zdaj</a:t>
            </a:r>
            <a:r>
              <a:rPr lang="en-GB" dirty="0"/>
              <a:t> </a:t>
            </a:r>
            <a:r>
              <a:rPr lang="en-GB" dirty="0" err="1"/>
              <a:t>bo</a:t>
            </a:r>
            <a:r>
              <a:rPr lang="en-GB" dirty="0"/>
              <a:t> </a:t>
            </a:r>
            <a:r>
              <a:rPr lang="en-GB" dirty="0" err="1"/>
              <a:t>aplikacija</a:t>
            </a:r>
            <a:r>
              <a:rPr lang="en-GB" dirty="0"/>
              <a:t> </a:t>
            </a:r>
            <a:r>
              <a:rPr lang="en-GB" dirty="0" err="1"/>
              <a:t>iskala</a:t>
            </a:r>
            <a:r>
              <a:rPr lang="en-GB" dirty="0"/>
              <a:t> </a:t>
            </a:r>
            <a:r>
              <a:rPr lang="en-GB" dirty="0" err="1"/>
              <a:t>kamero</a:t>
            </a:r>
            <a:r>
              <a:rPr lang="en-GB" dirty="0"/>
              <a:t> - </a:t>
            </a:r>
            <a:r>
              <a:rPr lang="en-GB" dirty="0" err="1"/>
              <a:t>prepričajte</a:t>
            </a:r>
            <a:r>
              <a:rPr lang="en-GB" dirty="0"/>
              <a:t> se, da je </a:t>
            </a:r>
            <a:r>
              <a:rPr lang="en-GB" dirty="0" err="1"/>
              <a:t>kamera</a:t>
            </a:r>
            <a:r>
              <a:rPr lang="en-GB" dirty="0"/>
              <a:t> </a:t>
            </a:r>
            <a:r>
              <a:rPr lang="en-GB" dirty="0" err="1"/>
              <a:t>vklopljena</a:t>
            </a:r>
            <a:r>
              <a:rPr lang="en-GB" dirty="0"/>
              <a:t>. Po </a:t>
            </a:r>
            <a:r>
              <a:rPr lang="en-GB" dirty="0" err="1"/>
              <a:t>nekaj</a:t>
            </a:r>
            <a:r>
              <a:rPr lang="en-GB" dirty="0"/>
              <a:t> </a:t>
            </a:r>
            <a:r>
              <a:rPr lang="en-GB" dirty="0" err="1"/>
              <a:t>trenutkih</a:t>
            </a:r>
            <a:r>
              <a:rPr lang="en-GB" dirty="0"/>
              <a:t> se mora na </a:t>
            </a:r>
            <a:r>
              <a:rPr lang="en-GB" dirty="0" err="1"/>
              <a:t>zaslonu</a:t>
            </a:r>
            <a:r>
              <a:rPr lang="en-GB" dirty="0"/>
              <a:t> </a:t>
            </a:r>
            <a:r>
              <a:rPr lang="en-GB" dirty="0" err="1"/>
              <a:t>kamere</a:t>
            </a:r>
            <a:r>
              <a:rPr lang="en-GB" dirty="0"/>
              <a:t> </a:t>
            </a:r>
            <a:r>
              <a:rPr lang="en-GB" dirty="0" err="1"/>
              <a:t>prikazati</a:t>
            </a:r>
            <a:r>
              <a:rPr lang="en-GB" dirty="0"/>
              <a:t> </a:t>
            </a:r>
            <a:r>
              <a:rPr lang="en-GB" dirty="0" err="1"/>
              <a:t>kljukica</a:t>
            </a:r>
            <a:r>
              <a:rPr lang="en-GB" dirty="0"/>
              <a:t>. </a:t>
            </a:r>
            <a:r>
              <a:rPr lang="en-GB" dirty="0" err="1"/>
              <a:t>Pritisnite</a:t>
            </a:r>
            <a:r>
              <a:rPr lang="en-GB" dirty="0"/>
              <a:t> jo.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86A8293-F500-41CC-B138-75BD1C7AF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946"/>
            <a:ext cx="10577146" cy="1325563"/>
          </a:xfrm>
        </p:spPr>
        <p:txBody>
          <a:bodyPr>
            <a:normAutofit/>
          </a:bodyPr>
          <a:lstStyle/>
          <a:p>
            <a:r>
              <a:rPr lang="sv-SE" sz="3600" b="1" dirty="0"/>
              <a:t>Fotografiranje (drugi način - fotoaparat in aplikacija)</a:t>
            </a:r>
            <a:endParaRPr lang="lt-LT" sz="3600" b="1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"/>
          <a:stretch/>
        </p:blipFill>
        <p:spPr bwMode="auto">
          <a:xfrm>
            <a:off x="5320234" y="2378247"/>
            <a:ext cx="1613239" cy="32862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07676" y="5692008"/>
            <a:ext cx="10470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Iskanje</a:t>
            </a:r>
            <a:r>
              <a:rPr lang="en-GB" sz="11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kamere</a:t>
            </a:r>
            <a:endParaRPr lang="lt-LT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 txBox="1">
            <a:spLocks/>
          </p:cNvSpPr>
          <p:nvPr/>
        </p:nvSpPr>
        <p:spPr>
          <a:xfrm>
            <a:off x="7333102" y="2378247"/>
            <a:ext cx="4173415" cy="3837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/>
              <a:t>Zdaj morate biti povezani in gumb "Connect camera" se mora spremeniti v preprosto ikono kamere. To pomeni, da ste povezani.</a:t>
            </a: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7658657" y="4395873"/>
            <a:ext cx="3122677" cy="8741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396694" y="5269977"/>
            <a:ext cx="16466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Gumb</a:t>
            </a:r>
            <a:r>
              <a:rPr lang="en-GB" sz="11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kamere</a:t>
            </a:r>
            <a:r>
              <a:rPr lang="en-GB" sz="11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aplikaciji</a:t>
            </a:r>
            <a:endParaRPr lang="en-GB" sz="1100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CAA432-621C-3CA7-ACB3-D1E96B00988D}"/>
              </a:ext>
            </a:extLst>
          </p:cNvPr>
          <p:cNvSpPr txBox="1"/>
          <p:nvPr/>
        </p:nvSpPr>
        <p:spPr>
          <a:xfrm>
            <a:off x="9575478" y="4705967"/>
            <a:ext cx="1376632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err="1"/>
              <a:t>Gumb</a:t>
            </a:r>
            <a:r>
              <a:rPr lang="en-US" sz="1050" dirty="0"/>
              <a:t> </a:t>
            </a:r>
            <a:r>
              <a:rPr lang="en-US" sz="1050" dirty="0" err="1"/>
              <a:t>kamere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07168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068" y="2553426"/>
            <a:ext cx="4173415" cy="28401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err="1"/>
              <a:t>Nato</a:t>
            </a:r>
            <a:r>
              <a:rPr lang="en-GB" dirty="0"/>
              <a:t> je </a:t>
            </a:r>
            <a:r>
              <a:rPr lang="en-GB" dirty="0" err="1"/>
              <a:t>treba</a:t>
            </a:r>
            <a:r>
              <a:rPr lang="en-GB" dirty="0"/>
              <a:t> </a:t>
            </a:r>
            <a:r>
              <a:rPr lang="en-GB" dirty="0" err="1"/>
              <a:t>konfigurirati</a:t>
            </a:r>
            <a:r>
              <a:rPr lang="en-GB" dirty="0"/>
              <a:t> </a:t>
            </a:r>
            <a:r>
              <a:rPr lang="en-GB" dirty="0" err="1"/>
              <a:t>nastavitve</a:t>
            </a:r>
            <a:r>
              <a:rPr lang="en-GB" dirty="0"/>
              <a:t> </a:t>
            </a:r>
            <a:r>
              <a:rPr lang="en-GB" dirty="0" err="1"/>
              <a:t>aplikacije</a:t>
            </a:r>
            <a:r>
              <a:rPr lang="en-GB" dirty="0"/>
              <a:t>. </a:t>
            </a:r>
            <a:r>
              <a:rPr lang="en-GB" dirty="0" err="1"/>
              <a:t>Pritisnite</a:t>
            </a:r>
            <a:r>
              <a:rPr lang="en-GB" dirty="0"/>
              <a:t> </a:t>
            </a:r>
            <a:r>
              <a:rPr lang="en-GB" dirty="0" err="1"/>
              <a:t>gumb</a:t>
            </a:r>
            <a:r>
              <a:rPr lang="en-GB" dirty="0"/>
              <a:t> "</a:t>
            </a:r>
            <a:r>
              <a:rPr lang="en-GB" dirty="0" err="1"/>
              <a:t>Nastavitve</a:t>
            </a:r>
            <a:r>
              <a:rPr lang="en-GB" dirty="0"/>
              <a:t>", ki je </a:t>
            </a:r>
            <a:r>
              <a:rPr lang="en-GB" dirty="0" err="1"/>
              <a:t>prikazan</a:t>
            </a:r>
            <a:r>
              <a:rPr lang="en-GB" dirty="0"/>
              <a:t> na </a:t>
            </a:r>
            <a:r>
              <a:rPr lang="en-GB" dirty="0" err="1"/>
              <a:t>spodnji</a:t>
            </a:r>
            <a:r>
              <a:rPr lang="en-GB" dirty="0"/>
              <a:t> </a:t>
            </a:r>
            <a:r>
              <a:rPr lang="en-GB" dirty="0" err="1"/>
              <a:t>sliki</a:t>
            </a:r>
            <a:r>
              <a:rPr lang="en-GB" dirty="0"/>
              <a:t>, </a:t>
            </a:r>
            <a:r>
              <a:rPr lang="en-GB" dirty="0" err="1"/>
              <a:t>nato</a:t>
            </a:r>
            <a:r>
              <a:rPr lang="en-GB" dirty="0"/>
              <a:t> pa </a:t>
            </a:r>
            <a:r>
              <a:rPr lang="en-GB" dirty="0" err="1"/>
              <a:t>povlecite</a:t>
            </a:r>
            <a:r>
              <a:rPr lang="en-GB" dirty="0"/>
              <a:t> </a:t>
            </a:r>
            <a:r>
              <a:rPr lang="en-GB" dirty="0" err="1"/>
              <a:t>navzdol</a:t>
            </a:r>
            <a:r>
              <a:rPr lang="en-GB" dirty="0"/>
              <a:t>, </a:t>
            </a:r>
            <a:r>
              <a:rPr lang="en-GB" dirty="0" err="1"/>
              <a:t>dokler</a:t>
            </a:r>
            <a:r>
              <a:rPr lang="en-GB" dirty="0"/>
              <a:t> ne </a:t>
            </a:r>
            <a:r>
              <a:rPr lang="en-GB" dirty="0" err="1"/>
              <a:t>najdete</a:t>
            </a:r>
            <a:r>
              <a:rPr lang="en-GB" dirty="0"/>
              <a:t> </a:t>
            </a:r>
            <a:r>
              <a:rPr lang="en-GB" dirty="0" err="1"/>
              <a:t>gumba</a:t>
            </a:r>
            <a:r>
              <a:rPr lang="en-GB" dirty="0"/>
              <a:t> "Shot On" Watermark. </a:t>
            </a:r>
            <a:r>
              <a:rPr lang="en-GB" dirty="0" err="1"/>
              <a:t>Izklopite</a:t>
            </a:r>
            <a:r>
              <a:rPr lang="en-GB" dirty="0"/>
              <a:t> ga.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86A8293-F500-41CC-B138-75BD1C7AF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946"/>
            <a:ext cx="10577146" cy="1325563"/>
          </a:xfrm>
        </p:spPr>
        <p:txBody>
          <a:bodyPr>
            <a:normAutofit/>
          </a:bodyPr>
          <a:lstStyle/>
          <a:p>
            <a:r>
              <a:rPr lang="sv-SE" sz="3600" b="1" dirty="0"/>
              <a:t>Fotografiranje (drugi način - fotoaparat in aplikacija)</a:t>
            </a:r>
            <a:endParaRPr lang="lt-LT" sz="36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 txBox="1">
            <a:spLocks/>
          </p:cNvSpPr>
          <p:nvPr/>
        </p:nvSpPr>
        <p:spPr>
          <a:xfrm>
            <a:off x="7241931" y="1878165"/>
            <a:ext cx="4173415" cy="3837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lt-LT" dirty="0"/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6558328" y="1977216"/>
            <a:ext cx="4542714" cy="39925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10687" y="6042054"/>
            <a:ext cx="20569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1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"Shot On" Watermark </a:t>
            </a:r>
            <a:r>
              <a:rPr lang="sl-SI" sz="11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nastavitve</a:t>
            </a:r>
            <a:endParaRPr lang="lt-LT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A678D0-5E0C-D551-1BD0-10727AC03DBE}"/>
              </a:ext>
            </a:extLst>
          </p:cNvPr>
          <p:cNvSpPr txBox="1"/>
          <p:nvPr/>
        </p:nvSpPr>
        <p:spPr>
          <a:xfrm>
            <a:off x="9724410" y="5342629"/>
            <a:ext cx="137663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1. </a:t>
            </a:r>
            <a:r>
              <a:rPr lang="en-US" sz="1050" dirty="0" err="1"/>
              <a:t>Pritisnite</a:t>
            </a:r>
            <a:r>
              <a:rPr lang="en-US" sz="1050" dirty="0"/>
              <a:t> </a:t>
            </a:r>
            <a:r>
              <a:rPr lang="en-US" sz="1050" dirty="0" err="1"/>
              <a:t>tukaj</a:t>
            </a:r>
            <a:r>
              <a:rPr lang="en-US" sz="1050" dirty="0"/>
              <a:t>, da </a:t>
            </a:r>
            <a:r>
              <a:rPr lang="en-US" sz="1050" dirty="0" err="1"/>
              <a:t>odprete</a:t>
            </a:r>
            <a:r>
              <a:rPr lang="en-US" sz="1050" dirty="0"/>
              <a:t> </a:t>
            </a:r>
            <a:r>
              <a:rPr lang="en-US" sz="1050" dirty="0" err="1"/>
              <a:t>nastavitve</a:t>
            </a:r>
            <a:endParaRPr lang="en-US" sz="10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375F28-9847-4AB8-4EB8-5F7B61408188}"/>
              </a:ext>
            </a:extLst>
          </p:cNvPr>
          <p:cNvSpPr txBox="1"/>
          <p:nvPr/>
        </p:nvSpPr>
        <p:spPr>
          <a:xfrm>
            <a:off x="9643337" y="3819879"/>
            <a:ext cx="137663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050" dirty="0"/>
              <a:t>2. To je treba onemogočiti</a:t>
            </a:r>
          </a:p>
        </p:txBody>
      </p:sp>
    </p:spTree>
    <p:extLst>
      <p:ext uri="{BB962C8B-B14F-4D97-AF65-F5344CB8AC3E}">
        <p14:creationId xmlns:p14="http://schemas.microsoft.com/office/powerpoint/2010/main" val="1277506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198" y="2290199"/>
            <a:ext cx="4631410" cy="3837262"/>
          </a:xfrm>
        </p:spPr>
        <p:txBody>
          <a:bodyPr>
            <a:normAutofit/>
          </a:bodyPr>
          <a:lstStyle/>
          <a:p>
            <a:r>
              <a:rPr lang="en-GB" dirty="0"/>
              <a:t>V </a:t>
            </a:r>
            <a:r>
              <a:rPr lang="en-GB" dirty="0" err="1"/>
              <a:t>aplikaciji</a:t>
            </a:r>
            <a:r>
              <a:rPr lang="en-GB" dirty="0"/>
              <a:t> </a:t>
            </a:r>
            <a:r>
              <a:rPr lang="en-GB" dirty="0" err="1"/>
              <a:t>pritisnite</a:t>
            </a:r>
            <a:r>
              <a:rPr lang="en-GB" dirty="0"/>
              <a:t> </a:t>
            </a:r>
            <a:r>
              <a:rPr lang="en-GB" dirty="0" err="1"/>
              <a:t>gumb</a:t>
            </a:r>
            <a:r>
              <a:rPr lang="en-GB" dirty="0"/>
              <a:t> za </a:t>
            </a:r>
            <a:r>
              <a:rPr lang="en-GB" dirty="0" err="1"/>
              <a:t>kamero</a:t>
            </a:r>
            <a:r>
              <a:rPr lang="en-GB" dirty="0"/>
              <a:t>. </a:t>
            </a:r>
          </a:p>
          <a:p>
            <a:r>
              <a:rPr lang="en-GB" dirty="0" err="1"/>
              <a:t>Odprl</a:t>
            </a:r>
            <a:r>
              <a:rPr lang="en-GB" dirty="0"/>
              <a:t> se </a:t>
            </a:r>
            <a:r>
              <a:rPr lang="en-GB" dirty="0" err="1"/>
              <a:t>bo</a:t>
            </a:r>
            <a:r>
              <a:rPr lang="en-GB" dirty="0"/>
              <a:t> </a:t>
            </a:r>
            <a:r>
              <a:rPr lang="en-GB" dirty="0" err="1"/>
              <a:t>način</a:t>
            </a:r>
            <a:r>
              <a:rPr lang="en-GB" dirty="0"/>
              <a:t> </a:t>
            </a:r>
            <a:r>
              <a:rPr lang="en-GB" dirty="0" err="1"/>
              <a:t>kamere</a:t>
            </a:r>
            <a:r>
              <a:rPr lang="en-GB" dirty="0"/>
              <a:t>. </a:t>
            </a:r>
            <a:r>
              <a:rPr lang="en-GB" dirty="0" err="1"/>
              <a:t>Zdaj</a:t>
            </a:r>
            <a:r>
              <a:rPr lang="en-GB" dirty="0"/>
              <a:t> </a:t>
            </a:r>
            <a:r>
              <a:rPr lang="en-GB" dirty="0" err="1"/>
              <a:t>lahko</a:t>
            </a:r>
            <a:r>
              <a:rPr lang="en-GB" dirty="0"/>
              <a:t> </a:t>
            </a:r>
            <a:r>
              <a:rPr lang="en-GB" dirty="0" err="1"/>
              <a:t>vidite</a:t>
            </a:r>
            <a:r>
              <a:rPr lang="en-GB" dirty="0"/>
              <a:t> </a:t>
            </a:r>
            <a:r>
              <a:rPr lang="en-GB" dirty="0" err="1"/>
              <a:t>vse</a:t>
            </a:r>
            <a:r>
              <a:rPr lang="en-GB" dirty="0"/>
              <a:t>, </a:t>
            </a:r>
            <a:r>
              <a:rPr lang="en-GB" dirty="0" err="1"/>
              <a:t>kar</a:t>
            </a:r>
            <a:r>
              <a:rPr lang="en-GB" dirty="0"/>
              <a:t> </a:t>
            </a:r>
            <a:r>
              <a:rPr lang="en-GB" dirty="0" err="1"/>
              <a:t>kamera</a:t>
            </a:r>
            <a:r>
              <a:rPr lang="en-GB" dirty="0"/>
              <a:t> </a:t>
            </a:r>
            <a:r>
              <a:rPr lang="en-GB" dirty="0" err="1"/>
              <a:t>trenutno</a:t>
            </a:r>
            <a:r>
              <a:rPr lang="en-GB" dirty="0"/>
              <a:t> </a:t>
            </a:r>
            <a:r>
              <a:rPr lang="en-GB" dirty="0" err="1"/>
              <a:t>vidi</a:t>
            </a:r>
            <a:r>
              <a:rPr lang="en-GB" dirty="0"/>
              <a:t>, in se </a:t>
            </a:r>
            <a:r>
              <a:rPr lang="en-GB" dirty="0" err="1"/>
              <a:t>premikate</a:t>
            </a:r>
            <a:r>
              <a:rPr lang="en-GB" dirty="0"/>
              <a:t> po </a:t>
            </a:r>
            <a:r>
              <a:rPr lang="en-GB" dirty="0" err="1"/>
              <a:t>prizorišču</a:t>
            </a:r>
            <a:r>
              <a:rPr lang="en-GB" dirty="0"/>
              <a:t> z </a:t>
            </a:r>
            <a:r>
              <a:rPr lang="en-GB" dirty="0" err="1"/>
              <a:t>vlečenjem</a:t>
            </a:r>
            <a:r>
              <a:rPr lang="en-GB" dirty="0"/>
              <a:t> po </a:t>
            </a:r>
            <a:r>
              <a:rPr lang="en-GB" dirty="0" err="1"/>
              <a:t>zaslonu</a:t>
            </a:r>
            <a:r>
              <a:rPr lang="en-GB" dirty="0"/>
              <a:t>. </a:t>
            </a:r>
            <a:r>
              <a:rPr lang="en-GB" dirty="0" err="1"/>
              <a:t>Zdaj</a:t>
            </a:r>
            <a:r>
              <a:rPr lang="en-GB" dirty="0"/>
              <a:t> </a:t>
            </a:r>
            <a:r>
              <a:rPr lang="en-GB" dirty="0" err="1"/>
              <a:t>izberite</a:t>
            </a:r>
            <a:r>
              <a:rPr lang="en-GB" dirty="0"/>
              <a:t> </a:t>
            </a:r>
            <a:r>
              <a:rPr lang="en-GB" dirty="0" err="1"/>
              <a:t>način</a:t>
            </a:r>
            <a:r>
              <a:rPr lang="en-GB" dirty="0"/>
              <a:t> </a:t>
            </a:r>
            <a:r>
              <a:rPr lang="en-GB" dirty="0" err="1"/>
              <a:t>fotografiranja</a:t>
            </a:r>
            <a:r>
              <a:rPr lang="en-GB" dirty="0"/>
              <a:t> </a:t>
            </a:r>
            <a:r>
              <a:rPr lang="en-GB" dirty="0" err="1"/>
              <a:t>tako</a:t>
            </a:r>
            <a:r>
              <a:rPr lang="en-GB" dirty="0"/>
              <a:t>, da </a:t>
            </a:r>
            <a:r>
              <a:rPr lang="en-GB" dirty="0" err="1"/>
              <a:t>pritisnete</a:t>
            </a:r>
            <a:r>
              <a:rPr lang="en-GB" dirty="0"/>
              <a:t> </a:t>
            </a:r>
            <a:r>
              <a:rPr lang="en-GB" dirty="0" err="1"/>
              <a:t>puščico</a:t>
            </a:r>
            <a:r>
              <a:rPr lang="en-GB" dirty="0"/>
              <a:t> </a:t>
            </a:r>
            <a:r>
              <a:rPr lang="en-GB" dirty="0" err="1"/>
              <a:t>navzgor</a:t>
            </a:r>
            <a:r>
              <a:rPr lang="en-GB" dirty="0"/>
              <a:t>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lt-LT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86A8293-F500-41CC-B138-75BD1C7AF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946"/>
            <a:ext cx="10424746" cy="1325563"/>
          </a:xfrm>
        </p:spPr>
        <p:txBody>
          <a:bodyPr>
            <a:normAutofit/>
          </a:bodyPr>
          <a:lstStyle/>
          <a:p>
            <a:r>
              <a:rPr lang="sv-SE" sz="3600" b="1" dirty="0"/>
              <a:t>Fotografiranje (drugi način - fotoaparat in aplikacija)</a:t>
            </a:r>
            <a:endParaRPr lang="lt-LT" sz="36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 txBox="1">
            <a:spLocks/>
          </p:cNvSpPr>
          <p:nvPr/>
        </p:nvSpPr>
        <p:spPr>
          <a:xfrm>
            <a:off x="6693050" y="2008970"/>
            <a:ext cx="4789704" cy="3837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lt-LT" dirty="0"/>
          </a:p>
        </p:txBody>
      </p: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7501349" y="2245201"/>
            <a:ext cx="2583815" cy="7232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969953" y="3085358"/>
            <a:ext cx="16466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100" i="1" dirty="0" err="1">
                <a:solidFill>
                  <a:srgbClr val="003B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Gumb</a:t>
            </a:r>
            <a:r>
              <a:rPr lang="en-GB" sz="1100" i="1" dirty="0">
                <a:solidFill>
                  <a:srgbClr val="003B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i="1" dirty="0" err="1">
                <a:solidFill>
                  <a:srgbClr val="003B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kamere</a:t>
            </a:r>
            <a:r>
              <a:rPr lang="en-GB" sz="1100" i="1" dirty="0">
                <a:solidFill>
                  <a:srgbClr val="003B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GB" sz="1100" i="1" dirty="0" err="1">
                <a:solidFill>
                  <a:srgbClr val="003B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aplikaciji</a:t>
            </a:r>
            <a:endParaRPr lang="en-GB" sz="1100" i="1" dirty="0">
              <a:solidFill>
                <a:srgbClr val="003B68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6693050" y="3622431"/>
            <a:ext cx="3392114" cy="188309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649223" y="5505528"/>
            <a:ext cx="26613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Izbira</a:t>
            </a:r>
            <a:r>
              <a:rPr lang="en-GB" sz="11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načina</a:t>
            </a:r>
            <a:r>
              <a:rPr lang="en-GB" sz="11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fotoaparata</a:t>
            </a:r>
            <a:r>
              <a:rPr lang="en-GB" sz="11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puščica</a:t>
            </a:r>
            <a:r>
              <a:rPr lang="en-GB" sz="11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navzgor</a:t>
            </a:r>
            <a:r>
              <a:rPr lang="en-GB" sz="11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CE7DF3-11CC-0D89-B0A6-7093044A2080}"/>
              </a:ext>
            </a:extLst>
          </p:cNvPr>
          <p:cNvSpPr txBox="1"/>
          <p:nvPr/>
        </p:nvSpPr>
        <p:spPr>
          <a:xfrm>
            <a:off x="9087902" y="2504460"/>
            <a:ext cx="1376632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err="1"/>
              <a:t>Gumb</a:t>
            </a:r>
            <a:r>
              <a:rPr lang="en-US" sz="1050" dirty="0"/>
              <a:t> </a:t>
            </a:r>
            <a:r>
              <a:rPr lang="en-US" sz="1050" dirty="0" err="1"/>
              <a:t>kamere</a:t>
            </a:r>
            <a:endParaRPr lang="en-US" sz="10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015E74-EEB6-2010-20B7-78AFA0FB73B0}"/>
              </a:ext>
            </a:extLst>
          </p:cNvPr>
          <p:cNvSpPr txBox="1"/>
          <p:nvPr/>
        </p:nvSpPr>
        <p:spPr>
          <a:xfrm>
            <a:off x="6050573" y="3927601"/>
            <a:ext cx="1376632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50" dirty="0" err="1"/>
              <a:t>Pritisnite</a:t>
            </a:r>
            <a:r>
              <a:rPr lang="en-US" sz="1050" dirty="0"/>
              <a:t> </a:t>
            </a:r>
            <a:r>
              <a:rPr lang="en-US" sz="1050" dirty="0" err="1"/>
              <a:t>tukaj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43074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198" y="2290199"/>
            <a:ext cx="4631410" cy="3837262"/>
          </a:xfrm>
        </p:spPr>
        <p:txBody>
          <a:bodyPr>
            <a:normAutofit/>
          </a:bodyPr>
          <a:lstStyle/>
          <a:p>
            <a:r>
              <a:rPr lang="sl-SI" dirty="0"/>
              <a:t>Izberite</a:t>
            </a:r>
            <a:r>
              <a:rPr lang="en-GB" dirty="0"/>
              <a:t> “</a:t>
            </a:r>
            <a:r>
              <a:rPr lang="en-GB" i="1" dirty="0"/>
              <a:t>HDR Photo</a:t>
            </a:r>
            <a:r>
              <a:rPr lang="en-GB" dirty="0"/>
              <a:t>”.</a:t>
            </a:r>
            <a:endParaRPr lang="lt-LT" dirty="0"/>
          </a:p>
          <a:p>
            <a:r>
              <a:rPr lang="en-GB" dirty="0" err="1"/>
              <a:t>Nato</a:t>
            </a:r>
            <a:r>
              <a:rPr lang="en-GB" dirty="0"/>
              <a:t> </a:t>
            </a:r>
            <a:r>
              <a:rPr lang="en-GB" dirty="0" err="1"/>
              <a:t>preverite</a:t>
            </a:r>
            <a:r>
              <a:rPr lang="en-GB" dirty="0"/>
              <a:t>, </a:t>
            </a:r>
            <a:r>
              <a:rPr lang="en-GB" dirty="0" err="1"/>
              <a:t>ali</a:t>
            </a:r>
            <a:r>
              <a:rPr lang="en-GB" dirty="0"/>
              <a:t> je </a:t>
            </a:r>
            <a:r>
              <a:rPr lang="en-GB" dirty="0" err="1"/>
              <a:t>vklopljen</a:t>
            </a:r>
            <a:r>
              <a:rPr lang="en-GB" dirty="0"/>
              <a:t> </a:t>
            </a:r>
            <a:r>
              <a:rPr lang="en-GB" dirty="0" err="1"/>
              <a:t>način</a:t>
            </a:r>
            <a:r>
              <a:rPr lang="en-GB" dirty="0"/>
              <a:t> 360. </a:t>
            </a:r>
            <a:r>
              <a:rPr lang="en-GB" dirty="0" err="1"/>
              <a:t>Nato</a:t>
            </a:r>
            <a:r>
              <a:rPr lang="en-GB" dirty="0"/>
              <a:t> </a:t>
            </a:r>
            <a:r>
              <a:rPr lang="en-GB" dirty="0" err="1"/>
              <a:t>pritisnite</a:t>
            </a:r>
            <a:r>
              <a:rPr lang="en-GB" dirty="0"/>
              <a:t> </a:t>
            </a:r>
            <a:r>
              <a:rPr lang="en-GB" dirty="0" err="1"/>
              <a:t>gumb</a:t>
            </a:r>
            <a:r>
              <a:rPr lang="en-GB" dirty="0"/>
              <a:t> za </a:t>
            </a:r>
            <a:r>
              <a:rPr lang="en-GB" dirty="0" err="1"/>
              <a:t>nastavitve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endParaRPr lang="lt-LT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86A8293-F500-41CC-B138-75BD1C7AF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946"/>
            <a:ext cx="10521462" cy="1325563"/>
          </a:xfrm>
        </p:spPr>
        <p:txBody>
          <a:bodyPr>
            <a:normAutofit/>
          </a:bodyPr>
          <a:lstStyle/>
          <a:p>
            <a:r>
              <a:rPr lang="sv-SE" sz="3600" b="1" dirty="0"/>
              <a:t>Fotografiranje (drugi način - fotoaparat in aplikacija)</a:t>
            </a:r>
            <a:endParaRPr lang="lt-LT" sz="36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 txBox="1">
            <a:spLocks/>
          </p:cNvSpPr>
          <p:nvPr/>
        </p:nvSpPr>
        <p:spPr>
          <a:xfrm>
            <a:off x="6693050" y="2008970"/>
            <a:ext cx="4789704" cy="3837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lt-LT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083590" y="3820143"/>
            <a:ext cx="2933700" cy="177990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6456925" y="2290199"/>
            <a:ext cx="4285679" cy="33098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06829" y="5627932"/>
            <a:ext cx="12362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</a:rPr>
              <a:t>Pregled</a:t>
            </a:r>
            <a:r>
              <a:rPr lang="en-GB" sz="11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</a:rPr>
              <a:t>nastavitev</a:t>
            </a:r>
            <a:endParaRPr lang="en-GB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3550" y="5600048"/>
            <a:ext cx="12314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11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Izbor</a:t>
            </a:r>
            <a:r>
              <a:rPr lang="en-GB" sz="11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"HDR Photo"</a:t>
            </a:r>
            <a:endParaRPr lang="lt-LT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A9EA69-4397-BD4B-4676-BD758096E3DA}"/>
              </a:ext>
            </a:extLst>
          </p:cNvPr>
          <p:cNvSpPr txBox="1"/>
          <p:nvPr/>
        </p:nvSpPr>
        <p:spPr>
          <a:xfrm>
            <a:off x="276578" y="4462576"/>
            <a:ext cx="1376632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50" dirty="0" err="1"/>
              <a:t>Izberite</a:t>
            </a:r>
            <a:r>
              <a:rPr lang="en-US" sz="1050" dirty="0"/>
              <a:t> 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B1F78D-B6DA-E221-C99F-329EEFDDBCF3}"/>
              </a:ext>
            </a:extLst>
          </p:cNvPr>
          <p:cNvSpPr txBox="1"/>
          <p:nvPr/>
        </p:nvSpPr>
        <p:spPr>
          <a:xfrm>
            <a:off x="9602097" y="2476626"/>
            <a:ext cx="1376632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err="1"/>
              <a:t>Prepričajte</a:t>
            </a:r>
            <a:r>
              <a:rPr lang="en-US" sz="1050" dirty="0"/>
              <a:t> se, da je </a:t>
            </a:r>
            <a:r>
              <a:rPr lang="en-US" sz="1050" dirty="0" err="1"/>
              <a:t>nastavljena</a:t>
            </a:r>
            <a:r>
              <a:rPr lang="en-US" sz="1050" dirty="0"/>
              <a:t> </a:t>
            </a:r>
            <a:r>
              <a:rPr lang="en-US" sz="1050" dirty="0" err="1"/>
              <a:t>vrednost</a:t>
            </a:r>
            <a:r>
              <a:rPr lang="en-US" sz="1050" dirty="0"/>
              <a:t> 360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D819EC-DBFF-24F6-FFCA-163EFFFE2DFC}"/>
              </a:ext>
            </a:extLst>
          </p:cNvPr>
          <p:cNvSpPr txBox="1"/>
          <p:nvPr/>
        </p:nvSpPr>
        <p:spPr>
          <a:xfrm>
            <a:off x="9602097" y="4387988"/>
            <a:ext cx="1376632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err="1"/>
              <a:t>Gumb</a:t>
            </a:r>
            <a:r>
              <a:rPr lang="en-US" sz="1050" dirty="0"/>
              <a:t> za </a:t>
            </a:r>
            <a:r>
              <a:rPr lang="en-US" sz="1050" dirty="0" err="1"/>
              <a:t>nastavitve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46140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089" y="2290199"/>
            <a:ext cx="4631410" cy="3837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Odprejo</a:t>
            </a:r>
            <a:r>
              <a:rPr lang="en-GB" dirty="0"/>
              <a:t> se </a:t>
            </a:r>
            <a:r>
              <a:rPr lang="en-GB" dirty="0" err="1"/>
              <a:t>nastavitve</a:t>
            </a:r>
            <a:r>
              <a:rPr lang="en-GB" dirty="0"/>
              <a:t> </a:t>
            </a:r>
            <a:r>
              <a:rPr lang="en-GB" dirty="0" err="1"/>
              <a:t>časovnika</a:t>
            </a:r>
            <a:r>
              <a:rPr lang="en-GB" dirty="0"/>
              <a:t>, </a:t>
            </a:r>
            <a:r>
              <a:rPr lang="en-GB" dirty="0" err="1"/>
              <a:t>nato</a:t>
            </a:r>
            <a:r>
              <a:rPr lang="en-GB" dirty="0"/>
              <a:t> </a:t>
            </a:r>
            <a:r>
              <a:rPr lang="en-GB" dirty="0" err="1"/>
              <a:t>izberite</a:t>
            </a:r>
            <a:r>
              <a:rPr lang="en-GB" dirty="0"/>
              <a:t> 5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več</a:t>
            </a:r>
            <a:r>
              <a:rPr lang="en-GB" dirty="0"/>
              <a:t> </a:t>
            </a:r>
            <a:r>
              <a:rPr lang="en-GB" dirty="0" err="1"/>
              <a:t>sekund</a:t>
            </a:r>
            <a:r>
              <a:rPr lang="en-GB" dirty="0"/>
              <a:t>.</a:t>
            </a:r>
          </a:p>
          <a:p>
            <a:endParaRPr lang="lt-LT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86A8293-F500-41CC-B138-75BD1C7AF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946"/>
            <a:ext cx="10521462" cy="1325563"/>
          </a:xfrm>
        </p:spPr>
        <p:txBody>
          <a:bodyPr>
            <a:normAutofit/>
          </a:bodyPr>
          <a:lstStyle/>
          <a:p>
            <a:r>
              <a:rPr lang="sv-SE" sz="3600" b="1" dirty="0"/>
              <a:t>Fotografiranje (drugi način - fotoaparat in aplikacija)</a:t>
            </a:r>
            <a:endParaRPr lang="lt-LT" sz="36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 txBox="1">
            <a:spLocks/>
          </p:cNvSpPr>
          <p:nvPr/>
        </p:nvSpPr>
        <p:spPr>
          <a:xfrm>
            <a:off x="6693050" y="2008970"/>
            <a:ext cx="4789704" cy="3837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lt-LT" dirty="0"/>
          </a:p>
        </p:txBody>
      </p:sp>
      <p:sp>
        <p:nvSpPr>
          <p:cNvPr id="5" name="Rectangle 4"/>
          <p:cNvSpPr/>
          <p:nvPr/>
        </p:nvSpPr>
        <p:spPr>
          <a:xfrm>
            <a:off x="1720277" y="5584622"/>
            <a:ext cx="17219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</a:rPr>
              <a:t>Izbira</a:t>
            </a:r>
            <a:r>
              <a:rPr lang="en-GB" sz="11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</a:rPr>
              <a:t>časovnika</a:t>
            </a:r>
            <a:r>
              <a:rPr lang="en-GB" sz="1100" i="1" dirty="0">
                <a:solidFill>
                  <a:schemeClr val="accent1">
                    <a:lumMod val="75000"/>
                  </a:schemeClr>
                </a:solidFill>
              </a:rPr>
              <a:t> v </a:t>
            </a:r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</a:rPr>
              <a:t>aplikaciji</a:t>
            </a:r>
            <a:endParaRPr lang="en-GB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090009" y="3358026"/>
            <a:ext cx="4079868" cy="213707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 txBox="1">
            <a:spLocks/>
          </p:cNvSpPr>
          <p:nvPr/>
        </p:nvSpPr>
        <p:spPr>
          <a:xfrm>
            <a:off x="6098931" y="2290199"/>
            <a:ext cx="4925796" cy="3837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Ko </a:t>
            </a:r>
            <a:r>
              <a:rPr lang="en-GB" dirty="0" err="1"/>
              <a:t>vse</a:t>
            </a:r>
            <a:r>
              <a:rPr lang="en-GB" dirty="0"/>
              <a:t> </a:t>
            </a:r>
            <a:r>
              <a:rPr lang="en-GB" dirty="0" err="1"/>
              <a:t>nastavite</a:t>
            </a:r>
            <a:r>
              <a:rPr lang="en-GB" dirty="0"/>
              <a:t>, </a:t>
            </a:r>
            <a:r>
              <a:rPr lang="en-GB" dirty="0" err="1"/>
              <a:t>lahko</a:t>
            </a:r>
            <a:r>
              <a:rPr lang="en-GB" dirty="0"/>
              <a:t> </a:t>
            </a:r>
            <a:r>
              <a:rPr lang="en-GB" dirty="0" err="1"/>
              <a:t>pritisnete</a:t>
            </a:r>
            <a:r>
              <a:rPr lang="en-GB" dirty="0"/>
              <a:t> </a:t>
            </a:r>
            <a:r>
              <a:rPr lang="en-GB" dirty="0" err="1"/>
              <a:t>gumb</a:t>
            </a:r>
            <a:r>
              <a:rPr lang="en-GB" dirty="0"/>
              <a:t> za </a:t>
            </a:r>
            <a:r>
              <a:rPr lang="en-GB" dirty="0" err="1"/>
              <a:t>zajemanje</a:t>
            </a:r>
            <a:r>
              <a:rPr lang="en-GB" dirty="0"/>
              <a:t> in </a:t>
            </a:r>
            <a:r>
              <a:rPr lang="en-GB" dirty="0" err="1"/>
              <a:t>naprava</a:t>
            </a:r>
            <a:r>
              <a:rPr lang="en-GB" dirty="0"/>
              <a:t> </a:t>
            </a:r>
            <a:r>
              <a:rPr lang="en-GB" dirty="0" err="1"/>
              <a:t>bo</a:t>
            </a:r>
            <a:r>
              <a:rPr lang="en-GB" dirty="0"/>
              <a:t> </a:t>
            </a:r>
            <a:r>
              <a:rPr lang="en-GB" dirty="0" err="1"/>
              <a:t>posnela</a:t>
            </a:r>
            <a:r>
              <a:rPr lang="en-GB" dirty="0"/>
              <a:t> </a:t>
            </a:r>
            <a:r>
              <a:rPr lang="en-GB" dirty="0" err="1"/>
              <a:t>fotografijo</a:t>
            </a:r>
            <a:r>
              <a:rPr lang="en-GB" dirty="0"/>
              <a:t>. </a:t>
            </a:r>
            <a:r>
              <a:rPr lang="en-GB" dirty="0" err="1"/>
              <a:t>Prepričajte</a:t>
            </a:r>
            <a:r>
              <a:rPr lang="en-GB" dirty="0"/>
              <a:t> se, da </a:t>
            </a:r>
            <a:r>
              <a:rPr lang="en-GB" dirty="0" err="1"/>
              <a:t>niste</a:t>
            </a:r>
            <a:r>
              <a:rPr lang="en-GB" dirty="0"/>
              <a:t> v </a:t>
            </a:r>
            <a:r>
              <a:rPr lang="en-GB" dirty="0" err="1"/>
              <a:t>kadru</a:t>
            </a:r>
            <a:r>
              <a:rPr lang="en-GB" dirty="0"/>
              <a:t>, </a:t>
            </a:r>
            <a:r>
              <a:rPr lang="en-GB" dirty="0" err="1"/>
              <a:t>saj</a:t>
            </a:r>
            <a:r>
              <a:rPr lang="en-GB" dirty="0"/>
              <a:t> </a:t>
            </a:r>
            <a:r>
              <a:rPr lang="en-GB" dirty="0" err="1"/>
              <a:t>želimo</a:t>
            </a:r>
            <a:r>
              <a:rPr lang="en-GB" dirty="0"/>
              <a:t> </a:t>
            </a:r>
            <a:r>
              <a:rPr lang="en-GB" dirty="0" err="1"/>
              <a:t>imeti</a:t>
            </a:r>
            <a:r>
              <a:rPr lang="en-GB" dirty="0"/>
              <a:t> </a:t>
            </a:r>
            <a:r>
              <a:rPr lang="en-GB" dirty="0" err="1"/>
              <a:t>jasno</a:t>
            </a:r>
            <a:r>
              <a:rPr lang="en-GB" dirty="0"/>
              <a:t> 360-stopinjsko </a:t>
            </a:r>
            <a:r>
              <a:rPr lang="en-GB" dirty="0" err="1"/>
              <a:t>fotografijo</a:t>
            </a:r>
            <a:r>
              <a:rPr lang="en-GB" dirty="0"/>
              <a:t> </a:t>
            </a:r>
            <a:r>
              <a:rPr lang="en-GB" dirty="0" err="1"/>
              <a:t>celotnega</a:t>
            </a:r>
            <a:r>
              <a:rPr lang="en-GB" dirty="0"/>
              <a:t> </a:t>
            </a:r>
            <a:r>
              <a:rPr lang="en-GB" dirty="0" err="1"/>
              <a:t>prizorišča</a:t>
            </a:r>
            <a:r>
              <a:rPr lang="en-GB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4DBD4A-87BC-24B4-B027-8912877E353B}"/>
              </a:ext>
            </a:extLst>
          </p:cNvPr>
          <p:cNvSpPr txBox="1"/>
          <p:nvPr/>
        </p:nvSpPr>
        <p:spPr>
          <a:xfrm>
            <a:off x="4425240" y="4299605"/>
            <a:ext cx="1376632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err="1"/>
              <a:t>Izberite</a:t>
            </a:r>
            <a:r>
              <a:rPr lang="en-US" sz="1050" dirty="0"/>
              <a:t> </a:t>
            </a:r>
            <a:r>
              <a:rPr lang="en-US" sz="1050" dirty="0" err="1"/>
              <a:t>čas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85027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127" y="2343887"/>
            <a:ext cx="4631410" cy="3837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Če</a:t>
            </a:r>
            <a:r>
              <a:rPr lang="en-GB" dirty="0"/>
              <a:t> </a:t>
            </a:r>
            <a:r>
              <a:rPr lang="en-GB" dirty="0" err="1"/>
              <a:t>želite</a:t>
            </a:r>
            <a:r>
              <a:rPr lang="en-GB" dirty="0"/>
              <a:t> </a:t>
            </a:r>
            <a:r>
              <a:rPr lang="en-GB" dirty="0" err="1"/>
              <a:t>izvoziti</a:t>
            </a:r>
            <a:r>
              <a:rPr lang="en-GB" dirty="0"/>
              <a:t> </a:t>
            </a:r>
            <a:r>
              <a:rPr lang="en-GB" dirty="0" err="1"/>
              <a:t>fotografijo</a:t>
            </a:r>
            <a:r>
              <a:rPr lang="en-GB" dirty="0"/>
              <a:t> v </a:t>
            </a:r>
            <a:r>
              <a:rPr lang="en-GB" dirty="0" err="1"/>
              <a:t>galerijo</a:t>
            </a:r>
            <a:r>
              <a:rPr lang="en-GB" dirty="0"/>
              <a:t> </a:t>
            </a:r>
            <a:r>
              <a:rPr lang="en-GB" dirty="0" err="1"/>
              <a:t>fotografij</a:t>
            </a:r>
            <a:r>
              <a:rPr lang="en-GB" dirty="0"/>
              <a:t> </a:t>
            </a:r>
            <a:r>
              <a:rPr lang="en-GB" dirty="0" err="1"/>
              <a:t>telefona</a:t>
            </a:r>
            <a:r>
              <a:rPr lang="en-GB" dirty="0"/>
              <a:t>, </a:t>
            </a:r>
            <a:r>
              <a:rPr lang="en-GB" dirty="0" err="1"/>
              <a:t>morate</a:t>
            </a:r>
            <a:r>
              <a:rPr lang="en-GB" dirty="0"/>
              <a:t> </a:t>
            </a:r>
            <a:r>
              <a:rPr lang="en-GB" dirty="0" err="1"/>
              <a:t>vklopiti</a:t>
            </a:r>
            <a:r>
              <a:rPr lang="en-GB" dirty="0"/>
              <a:t> </a:t>
            </a:r>
            <a:r>
              <a:rPr lang="en-GB" dirty="0" err="1"/>
              <a:t>fotoaparat</a:t>
            </a:r>
            <a:r>
              <a:rPr lang="en-GB" dirty="0"/>
              <a:t>. </a:t>
            </a:r>
            <a:r>
              <a:rPr lang="en-GB" dirty="0" err="1"/>
              <a:t>Nato</a:t>
            </a:r>
            <a:r>
              <a:rPr lang="en-GB" dirty="0"/>
              <a:t> </a:t>
            </a:r>
            <a:r>
              <a:rPr lang="en-GB" dirty="0" err="1"/>
              <a:t>odprite</a:t>
            </a:r>
            <a:r>
              <a:rPr lang="en-GB" dirty="0"/>
              <a:t> </a:t>
            </a:r>
            <a:r>
              <a:rPr lang="en-GB" dirty="0" err="1"/>
              <a:t>aplikacijo</a:t>
            </a:r>
            <a:r>
              <a:rPr lang="en-GB" dirty="0"/>
              <a:t> "Insta360". </a:t>
            </a:r>
            <a:r>
              <a:rPr lang="en-GB" dirty="0" err="1"/>
              <a:t>Priključite</a:t>
            </a:r>
            <a:r>
              <a:rPr lang="en-GB" dirty="0"/>
              <a:t> </a:t>
            </a:r>
            <a:r>
              <a:rPr lang="en-GB" dirty="0" err="1"/>
              <a:t>fotoaparat</a:t>
            </a:r>
            <a:r>
              <a:rPr lang="en-GB" dirty="0"/>
              <a:t>. </a:t>
            </a:r>
            <a:r>
              <a:rPr lang="en-GB" dirty="0" err="1"/>
              <a:t>Nato</a:t>
            </a:r>
            <a:r>
              <a:rPr lang="en-GB" dirty="0"/>
              <a:t> </a:t>
            </a:r>
            <a:r>
              <a:rPr lang="en-GB" dirty="0" err="1"/>
              <a:t>pritisnite</a:t>
            </a:r>
            <a:r>
              <a:rPr lang="en-GB" dirty="0"/>
              <a:t> "Album" -&gt; „</a:t>
            </a:r>
            <a:r>
              <a:rPr lang="sl-SI" dirty="0"/>
              <a:t>C</a:t>
            </a:r>
            <a:r>
              <a:rPr lang="en-GB" dirty="0" err="1"/>
              <a:t>amera</a:t>
            </a:r>
            <a:r>
              <a:rPr lang="en-GB" dirty="0"/>
              <a:t>", da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ogledate</a:t>
            </a:r>
            <a:r>
              <a:rPr lang="en-GB" dirty="0"/>
              <a:t> </a:t>
            </a:r>
            <a:r>
              <a:rPr lang="en-GB" dirty="0" err="1"/>
              <a:t>vse</a:t>
            </a:r>
            <a:r>
              <a:rPr lang="en-GB" dirty="0"/>
              <a:t> </a:t>
            </a:r>
            <a:r>
              <a:rPr lang="en-GB" dirty="0" err="1"/>
              <a:t>posnete</a:t>
            </a:r>
            <a:r>
              <a:rPr lang="en-GB" dirty="0"/>
              <a:t> </a:t>
            </a:r>
            <a:r>
              <a:rPr lang="en-GB" dirty="0" err="1"/>
              <a:t>fotografije</a:t>
            </a:r>
            <a:r>
              <a:rPr lang="en-GB" dirty="0"/>
              <a:t>.</a:t>
            </a:r>
            <a:endParaRPr lang="lt-LT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86A8293-F500-41CC-B138-75BD1C7AF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946"/>
            <a:ext cx="10424746" cy="1325563"/>
          </a:xfrm>
        </p:spPr>
        <p:txBody>
          <a:bodyPr>
            <a:normAutofit/>
          </a:bodyPr>
          <a:lstStyle/>
          <a:p>
            <a:r>
              <a:rPr lang="en-GB" b="1" dirty="0" err="1"/>
              <a:t>Izvoz</a:t>
            </a:r>
            <a:r>
              <a:rPr lang="en-GB" b="1" dirty="0"/>
              <a:t> </a:t>
            </a:r>
            <a:r>
              <a:rPr lang="en-GB" b="1" dirty="0" err="1"/>
              <a:t>fotografij</a:t>
            </a:r>
            <a:endParaRPr lang="lt-LT" sz="36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 txBox="1">
            <a:spLocks/>
          </p:cNvSpPr>
          <p:nvPr/>
        </p:nvSpPr>
        <p:spPr>
          <a:xfrm>
            <a:off x="6693050" y="2008970"/>
            <a:ext cx="4789704" cy="3837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lt-LT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7005633" y="1989634"/>
            <a:ext cx="3571511" cy="34946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579970" y="5493363"/>
            <a:ext cx="14606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Foto</a:t>
            </a:r>
            <a:r>
              <a:rPr lang="en-GB" sz="11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album v </a:t>
            </a:r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aplikaciji</a:t>
            </a:r>
            <a:endParaRPr lang="en-GB" sz="1100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F4C056-7442-A32C-F81A-FEC0C27F27E1}"/>
              </a:ext>
            </a:extLst>
          </p:cNvPr>
          <p:cNvSpPr txBox="1"/>
          <p:nvPr/>
        </p:nvSpPr>
        <p:spPr>
          <a:xfrm>
            <a:off x="6812813" y="2343887"/>
            <a:ext cx="1376632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50" dirty="0" err="1"/>
              <a:t>Hramba</a:t>
            </a:r>
            <a:r>
              <a:rPr lang="en-US" sz="1050" dirty="0"/>
              <a:t> </a:t>
            </a:r>
            <a:r>
              <a:rPr lang="en-US" sz="1050" dirty="0" err="1"/>
              <a:t>fotoaparata</a:t>
            </a:r>
            <a:endParaRPr lang="en-US" sz="10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AA7997-86A1-4943-B33B-537795230687}"/>
              </a:ext>
            </a:extLst>
          </p:cNvPr>
          <p:cNvSpPr txBox="1"/>
          <p:nvPr/>
        </p:nvSpPr>
        <p:spPr>
          <a:xfrm>
            <a:off x="6319831" y="2929051"/>
            <a:ext cx="1376632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360 </a:t>
            </a:r>
            <a:r>
              <a:rPr lang="en-US" sz="1050" dirty="0" err="1"/>
              <a:t>fotografija</a:t>
            </a:r>
            <a:endParaRPr lang="en-US" sz="1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8A2360-7EFC-E792-1950-48E4F657C5E8}"/>
              </a:ext>
            </a:extLst>
          </p:cNvPr>
          <p:cNvSpPr txBox="1"/>
          <p:nvPr/>
        </p:nvSpPr>
        <p:spPr>
          <a:xfrm>
            <a:off x="6601178" y="4919776"/>
            <a:ext cx="1376632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50" dirty="0" err="1"/>
              <a:t>Gumb</a:t>
            </a:r>
            <a:r>
              <a:rPr lang="en-US" sz="1050" dirty="0"/>
              <a:t> za album</a:t>
            </a:r>
          </a:p>
        </p:txBody>
      </p:sp>
    </p:spTree>
    <p:extLst>
      <p:ext uri="{BB962C8B-B14F-4D97-AF65-F5344CB8AC3E}">
        <p14:creationId xmlns:p14="http://schemas.microsoft.com/office/powerpoint/2010/main" val="2828701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965" y="2141509"/>
            <a:ext cx="4788955" cy="3882001"/>
          </a:xfrm>
        </p:spPr>
        <p:txBody>
          <a:bodyPr>
            <a:normAutofit/>
          </a:bodyPr>
          <a:lstStyle/>
          <a:p>
            <a:r>
              <a:rPr lang="en-GB" sz="2300" dirty="0" err="1"/>
              <a:t>Nato</a:t>
            </a:r>
            <a:r>
              <a:rPr lang="en-GB" sz="2300" dirty="0"/>
              <a:t> </a:t>
            </a:r>
            <a:r>
              <a:rPr lang="en-GB" sz="2300" dirty="0" err="1"/>
              <a:t>poiščite</a:t>
            </a:r>
            <a:r>
              <a:rPr lang="en-GB" sz="2300" dirty="0"/>
              <a:t> </a:t>
            </a:r>
            <a:r>
              <a:rPr lang="en-GB" sz="2300" dirty="0" err="1"/>
              <a:t>sliko</a:t>
            </a:r>
            <a:r>
              <a:rPr lang="en-GB" sz="2300" dirty="0"/>
              <a:t>, ki jo </a:t>
            </a:r>
            <a:r>
              <a:rPr lang="en-GB" sz="2300" dirty="0" err="1"/>
              <a:t>želite</a:t>
            </a:r>
            <a:r>
              <a:rPr lang="en-GB" sz="2300" dirty="0"/>
              <a:t> </a:t>
            </a:r>
            <a:r>
              <a:rPr lang="en-GB" sz="2300" dirty="0" err="1"/>
              <a:t>izvoziti</a:t>
            </a:r>
            <a:r>
              <a:rPr lang="en-GB" sz="2300" dirty="0"/>
              <a:t>. </a:t>
            </a:r>
            <a:r>
              <a:rPr lang="en-GB" sz="2300" dirty="0" err="1"/>
              <a:t>Kliknite</a:t>
            </a:r>
            <a:r>
              <a:rPr lang="en-GB" sz="2300" dirty="0"/>
              <a:t> na </a:t>
            </a:r>
            <a:r>
              <a:rPr lang="en-GB" sz="2300" dirty="0" err="1"/>
              <a:t>fotografijo</a:t>
            </a:r>
            <a:r>
              <a:rPr lang="en-GB" sz="2300" dirty="0"/>
              <a:t>. Po </a:t>
            </a:r>
            <a:r>
              <a:rPr lang="en-GB" sz="2300" dirty="0" err="1"/>
              <a:t>fotografiji</a:t>
            </a:r>
            <a:r>
              <a:rPr lang="en-GB" sz="2300" dirty="0"/>
              <a:t> se </a:t>
            </a:r>
            <a:r>
              <a:rPr lang="en-GB" sz="2300" dirty="0" err="1"/>
              <a:t>lahko</a:t>
            </a:r>
            <a:r>
              <a:rPr lang="en-GB" sz="2300" dirty="0"/>
              <a:t> </a:t>
            </a:r>
            <a:r>
              <a:rPr lang="en-GB" sz="2300" dirty="0" err="1"/>
              <a:t>premikate</a:t>
            </a:r>
            <a:r>
              <a:rPr lang="en-GB" sz="2300" dirty="0"/>
              <a:t>. </a:t>
            </a:r>
            <a:r>
              <a:rPr lang="en-GB" sz="2300" dirty="0" err="1"/>
              <a:t>Če</a:t>
            </a:r>
            <a:r>
              <a:rPr lang="en-GB" sz="2300" dirty="0"/>
              <a:t> </a:t>
            </a:r>
            <a:r>
              <a:rPr lang="en-GB" sz="2300" dirty="0" err="1"/>
              <a:t>ste</a:t>
            </a:r>
            <a:r>
              <a:rPr lang="en-GB" sz="2300" dirty="0"/>
              <a:t> s </a:t>
            </a:r>
            <a:r>
              <a:rPr lang="en-GB" sz="2300" dirty="0" err="1"/>
              <a:t>fotografijo</a:t>
            </a:r>
            <a:r>
              <a:rPr lang="en-GB" sz="2300" dirty="0"/>
              <a:t> </a:t>
            </a:r>
            <a:r>
              <a:rPr lang="en-GB" sz="2300" dirty="0" err="1"/>
              <a:t>zadovoljni</a:t>
            </a:r>
            <a:r>
              <a:rPr lang="en-GB" sz="2300" dirty="0"/>
              <a:t>, </a:t>
            </a:r>
            <a:r>
              <a:rPr lang="en-GB" sz="2300" dirty="0" err="1"/>
              <a:t>pritisnite</a:t>
            </a:r>
            <a:r>
              <a:rPr lang="en-GB" sz="2300" dirty="0"/>
              <a:t> </a:t>
            </a:r>
            <a:r>
              <a:rPr lang="en-GB" sz="2300" dirty="0" err="1"/>
              <a:t>gumb</a:t>
            </a:r>
            <a:r>
              <a:rPr lang="en-GB" sz="2300" dirty="0"/>
              <a:t> "Share" (</a:t>
            </a:r>
            <a:r>
              <a:rPr lang="en-GB" sz="2300" dirty="0" err="1"/>
              <a:t>če</a:t>
            </a:r>
            <a:r>
              <a:rPr lang="en-GB" sz="2300" dirty="0"/>
              <a:t> ga ne </a:t>
            </a:r>
            <a:r>
              <a:rPr lang="en-GB" sz="2300" dirty="0" err="1"/>
              <a:t>vidite</a:t>
            </a:r>
            <a:r>
              <a:rPr lang="en-GB" sz="2300" dirty="0"/>
              <a:t>, se </a:t>
            </a:r>
            <a:r>
              <a:rPr lang="en-GB" sz="2300" dirty="0" err="1"/>
              <a:t>dotaknite</a:t>
            </a:r>
            <a:r>
              <a:rPr lang="en-GB" sz="2300" dirty="0"/>
              <a:t> </a:t>
            </a:r>
            <a:r>
              <a:rPr lang="en-GB" sz="2300" dirty="0" err="1"/>
              <a:t>zaslona</a:t>
            </a:r>
            <a:r>
              <a:rPr lang="en-GB" sz="2300" dirty="0"/>
              <a:t>).</a:t>
            </a:r>
          </a:p>
          <a:p>
            <a:r>
              <a:rPr lang="en-GB" sz="2300" dirty="0"/>
              <a:t>Ko </a:t>
            </a:r>
            <a:r>
              <a:rPr lang="en-GB" sz="2300" dirty="0" err="1"/>
              <a:t>pritisnete</a:t>
            </a:r>
            <a:r>
              <a:rPr lang="en-GB" sz="2300" dirty="0"/>
              <a:t> </a:t>
            </a:r>
            <a:r>
              <a:rPr lang="en-GB" sz="2300" dirty="0" err="1"/>
              <a:t>gumb</a:t>
            </a:r>
            <a:r>
              <a:rPr lang="en-GB" sz="2300" dirty="0"/>
              <a:t> "Share", vas </a:t>
            </a:r>
            <a:r>
              <a:rPr lang="en-GB" sz="2300" dirty="0" err="1"/>
              <a:t>bo</a:t>
            </a:r>
            <a:r>
              <a:rPr lang="en-GB" sz="2300" dirty="0"/>
              <a:t> </a:t>
            </a:r>
            <a:r>
              <a:rPr lang="en-GB" sz="2300" dirty="0" err="1"/>
              <a:t>aplikacija</a:t>
            </a:r>
            <a:r>
              <a:rPr lang="en-GB" sz="2300" dirty="0"/>
              <a:t> </a:t>
            </a:r>
            <a:r>
              <a:rPr lang="en-GB" sz="2300" dirty="0" err="1"/>
              <a:t>vprašala</a:t>
            </a:r>
            <a:r>
              <a:rPr lang="en-GB" sz="2300" dirty="0"/>
              <a:t>, </a:t>
            </a:r>
            <a:r>
              <a:rPr lang="en-GB" sz="2300" dirty="0" err="1"/>
              <a:t>ali</a:t>
            </a:r>
            <a:r>
              <a:rPr lang="en-GB" sz="2300" dirty="0"/>
              <a:t> </a:t>
            </a:r>
            <a:r>
              <a:rPr lang="en-GB" sz="2300" dirty="0" err="1"/>
              <a:t>želite</a:t>
            </a:r>
            <a:r>
              <a:rPr lang="en-GB" sz="2300" dirty="0"/>
              <a:t> </a:t>
            </a:r>
            <a:r>
              <a:rPr lang="en-GB" sz="2300" dirty="0" err="1"/>
              <a:t>izvoziti</a:t>
            </a:r>
            <a:r>
              <a:rPr lang="en-GB" sz="2300" dirty="0"/>
              <a:t> "</a:t>
            </a:r>
            <a:r>
              <a:rPr lang="en-GB" sz="2300" dirty="0" err="1"/>
              <a:t>uokvirjeno</a:t>
            </a:r>
            <a:r>
              <a:rPr lang="en-GB" sz="2300" dirty="0"/>
              <a:t> </a:t>
            </a:r>
            <a:r>
              <a:rPr lang="en-GB" sz="2300" dirty="0" err="1"/>
              <a:t>fotografijo</a:t>
            </a:r>
            <a:r>
              <a:rPr lang="en-GB" sz="2300" dirty="0"/>
              <a:t>" </a:t>
            </a:r>
            <a:r>
              <a:rPr lang="en-GB" sz="2300" dirty="0" err="1"/>
              <a:t>ali</a:t>
            </a:r>
            <a:r>
              <a:rPr lang="en-GB" sz="2300" dirty="0"/>
              <a:t> "360-stopinjsko </a:t>
            </a:r>
            <a:r>
              <a:rPr lang="en-GB" sz="2300" dirty="0" err="1"/>
              <a:t>fotografijo</a:t>
            </a:r>
            <a:r>
              <a:rPr lang="en-GB" sz="2300" dirty="0"/>
              <a:t>". </a:t>
            </a:r>
            <a:r>
              <a:rPr lang="en-GB" sz="2300" dirty="0" err="1"/>
              <a:t>Izberite</a:t>
            </a:r>
            <a:r>
              <a:rPr lang="en-GB" sz="2300" dirty="0"/>
              <a:t> "360-stopinjsko </a:t>
            </a:r>
            <a:r>
              <a:rPr lang="en-GB" sz="2300" dirty="0" err="1"/>
              <a:t>fotografijo</a:t>
            </a:r>
            <a:r>
              <a:rPr lang="en-GB" sz="2300" dirty="0"/>
              <a:t>".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86A8293-F500-41CC-B138-75BD1C7AF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946"/>
            <a:ext cx="10424746" cy="1325563"/>
          </a:xfrm>
        </p:spPr>
        <p:txBody>
          <a:bodyPr>
            <a:normAutofit/>
          </a:bodyPr>
          <a:lstStyle/>
          <a:p>
            <a:r>
              <a:rPr lang="en-GB" b="1" dirty="0" err="1"/>
              <a:t>Izvoz</a:t>
            </a:r>
            <a:r>
              <a:rPr lang="en-GB" b="1" dirty="0"/>
              <a:t> </a:t>
            </a:r>
            <a:r>
              <a:rPr lang="en-GB" b="1" dirty="0" err="1"/>
              <a:t>fotografij</a:t>
            </a:r>
            <a:endParaRPr lang="lt-LT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 txBox="1">
            <a:spLocks/>
          </p:cNvSpPr>
          <p:nvPr/>
        </p:nvSpPr>
        <p:spPr>
          <a:xfrm>
            <a:off x="6693050" y="2008970"/>
            <a:ext cx="4789704" cy="3837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lt-LT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6256796" y="2118010"/>
            <a:ext cx="2568178" cy="291589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8732852" y="2050035"/>
            <a:ext cx="2776855" cy="29838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49964" y="5123612"/>
            <a:ext cx="20553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Gumb za skupno rabo v aplikaciji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3257" y="5123612"/>
            <a:ext cx="19623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Izvoz</a:t>
            </a:r>
            <a:r>
              <a:rPr lang="en-GB" sz="11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360-stopinjske </a:t>
            </a:r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fotografije</a:t>
            </a:r>
            <a:endParaRPr lang="lt-LT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0DEB63-F1AB-677E-1F4A-87276D148DDC}"/>
              </a:ext>
            </a:extLst>
          </p:cNvPr>
          <p:cNvSpPr txBox="1"/>
          <p:nvPr/>
        </p:nvSpPr>
        <p:spPr>
          <a:xfrm>
            <a:off x="8224336" y="2671876"/>
            <a:ext cx="1376632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err="1"/>
              <a:t>Gumb</a:t>
            </a:r>
            <a:r>
              <a:rPr lang="en-US" sz="1050" dirty="0"/>
              <a:t> za </a:t>
            </a:r>
            <a:r>
              <a:rPr lang="en-US" sz="1050" dirty="0" err="1"/>
              <a:t>deljenje</a:t>
            </a:r>
            <a:endParaRPr lang="en-US" sz="1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3FF9F1-2650-3C31-5519-8FFEA730BD86}"/>
              </a:ext>
            </a:extLst>
          </p:cNvPr>
          <p:cNvSpPr txBox="1"/>
          <p:nvPr/>
        </p:nvSpPr>
        <p:spPr>
          <a:xfrm>
            <a:off x="8313861" y="4327654"/>
            <a:ext cx="137663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Press this to export photo</a:t>
            </a:r>
          </a:p>
        </p:txBody>
      </p:sp>
    </p:spTree>
    <p:extLst>
      <p:ext uri="{BB962C8B-B14F-4D97-AF65-F5344CB8AC3E}">
        <p14:creationId xmlns:p14="http://schemas.microsoft.com/office/powerpoint/2010/main" val="2454513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8903"/>
            <a:ext cx="4788955" cy="3882001"/>
          </a:xfrm>
        </p:spPr>
        <p:txBody>
          <a:bodyPr>
            <a:normAutofit/>
          </a:bodyPr>
          <a:lstStyle/>
          <a:p>
            <a:r>
              <a:rPr lang="en-GB" dirty="0" err="1"/>
              <a:t>Sedaj</a:t>
            </a:r>
            <a:r>
              <a:rPr lang="en-GB" dirty="0"/>
              <a:t> se </a:t>
            </a:r>
            <a:r>
              <a:rPr lang="en-GB" dirty="0" err="1"/>
              <a:t>bo</a:t>
            </a:r>
            <a:r>
              <a:rPr lang="en-GB" dirty="0"/>
              <a:t> </a:t>
            </a:r>
            <a:r>
              <a:rPr lang="en-GB" dirty="0" err="1"/>
              <a:t>začelo</a:t>
            </a:r>
            <a:r>
              <a:rPr lang="en-GB" dirty="0"/>
              <a:t> </a:t>
            </a:r>
            <a:r>
              <a:rPr lang="en-GB" dirty="0" err="1"/>
              <a:t>izvažanje</a:t>
            </a:r>
            <a:r>
              <a:rPr lang="en-GB" dirty="0"/>
              <a:t>. </a:t>
            </a:r>
          </a:p>
          <a:p>
            <a:r>
              <a:rPr lang="en-GB" dirty="0" err="1"/>
              <a:t>Počakajte</a:t>
            </a:r>
            <a:r>
              <a:rPr lang="en-GB" dirty="0"/>
              <a:t>, da se </a:t>
            </a:r>
            <a:r>
              <a:rPr lang="en-GB" dirty="0" err="1"/>
              <a:t>prikaže</a:t>
            </a:r>
            <a:r>
              <a:rPr lang="en-GB" dirty="0"/>
              <a:t> </a:t>
            </a:r>
            <a:r>
              <a:rPr lang="en-GB" dirty="0" err="1"/>
              <a:t>zelena</a:t>
            </a:r>
            <a:r>
              <a:rPr lang="en-GB" dirty="0"/>
              <a:t> </a:t>
            </a:r>
            <a:r>
              <a:rPr lang="en-GB" dirty="0" err="1"/>
              <a:t>kljukica</a:t>
            </a:r>
            <a:r>
              <a:rPr lang="en-GB" dirty="0"/>
              <a:t>, ki </a:t>
            </a:r>
            <a:r>
              <a:rPr lang="en-GB" dirty="0" err="1"/>
              <a:t>pomeni</a:t>
            </a:r>
            <a:r>
              <a:rPr lang="en-GB" dirty="0"/>
              <a:t>, da je </a:t>
            </a:r>
            <a:r>
              <a:rPr lang="en-GB" dirty="0" err="1"/>
              <a:t>izvoz</a:t>
            </a:r>
            <a:r>
              <a:rPr lang="en-GB" dirty="0"/>
              <a:t> </a:t>
            </a:r>
            <a:r>
              <a:rPr lang="en-GB" dirty="0" err="1"/>
              <a:t>končan</a:t>
            </a:r>
            <a:r>
              <a:rPr lang="en-GB" dirty="0"/>
              <a:t>. </a:t>
            </a:r>
            <a:r>
              <a:rPr lang="en-GB" dirty="0" err="1"/>
              <a:t>Nato</a:t>
            </a:r>
            <a:r>
              <a:rPr lang="en-GB" dirty="0"/>
              <a:t> </a:t>
            </a:r>
            <a:r>
              <a:rPr lang="en-GB" dirty="0" err="1"/>
              <a:t>lahko</a:t>
            </a:r>
            <a:r>
              <a:rPr lang="en-GB" dirty="0"/>
              <a:t> </a:t>
            </a:r>
            <a:r>
              <a:rPr lang="en-GB" dirty="0" err="1"/>
              <a:t>pritisnete</a:t>
            </a:r>
            <a:r>
              <a:rPr lang="en-GB" dirty="0"/>
              <a:t> </a:t>
            </a:r>
            <a:r>
              <a:rPr lang="en-GB" dirty="0" err="1"/>
              <a:t>gumb</a:t>
            </a:r>
            <a:r>
              <a:rPr lang="en-GB" dirty="0"/>
              <a:t> "Go back" in </a:t>
            </a:r>
            <a:r>
              <a:rPr lang="en-GB" dirty="0" err="1"/>
              <a:t>izvozite</a:t>
            </a:r>
            <a:r>
              <a:rPr lang="en-GB" dirty="0"/>
              <a:t> </a:t>
            </a:r>
            <a:r>
              <a:rPr lang="en-GB" dirty="0" err="1"/>
              <a:t>druge</a:t>
            </a:r>
            <a:r>
              <a:rPr lang="en-GB" dirty="0"/>
              <a:t> </a:t>
            </a:r>
            <a:r>
              <a:rPr lang="en-GB" dirty="0" err="1"/>
              <a:t>fotografije</a:t>
            </a:r>
            <a:r>
              <a:rPr lang="en-GB" dirty="0"/>
              <a:t>.</a:t>
            </a:r>
          </a:p>
          <a:p>
            <a:r>
              <a:rPr lang="en-GB" dirty="0" err="1"/>
              <a:t>Sedaj</a:t>
            </a:r>
            <a:r>
              <a:rPr lang="en-GB" dirty="0"/>
              <a:t> bi </a:t>
            </a:r>
            <a:r>
              <a:rPr lang="en-GB" dirty="0" err="1"/>
              <a:t>morala</a:t>
            </a:r>
            <a:r>
              <a:rPr lang="en-GB" dirty="0"/>
              <a:t> </a:t>
            </a:r>
            <a:r>
              <a:rPr lang="en-GB" dirty="0" err="1"/>
              <a:t>biti</a:t>
            </a:r>
            <a:r>
              <a:rPr lang="en-GB" dirty="0"/>
              <a:t> </a:t>
            </a:r>
            <a:r>
              <a:rPr lang="en-GB" dirty="0" err="1"/>
              <a:t>fotografija</a:t>
            </a:r>
            <a:r>
              <a:rPr lang="en-GB" dirty="0"/>
              <a:t> </a:t>
            </a:r>
            <a:r>
              <a:rPr lang="en-GB" dirty="0" err="1"/>
              <a:t>vidna</a:t>
            </a:r>
            <a:r>
              <a:rPr lang="en-GB" dirty="0"/>
              <a:t> v </a:t>
            </a:r>
            <a:r>
              <a:rPr lang="en-GB" dirty="0" err="1"/>
              <a:t>galeriji</a:t>
            </a:r>
            <a:r>
              <a:rPr lang="en-GB" dirty="0"/>
              <a:t> </a:t>
            </a:r>
            <a:r>
              <a:rPr lang="en-GB" dirty="0" err="1"/>
              <a:t>telefona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86A8293-F500-41CC-B138-75BD1C7AF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946"/>
            <a:ext cx="10424746" cy="1325563"/>
          </a:xfrm>
        </p:spPr>
        <p:txBody>
          <a:bodyPr>
            <a:normAutofit/>
          </a:bodyPr>
          <a:lstStyle/>
          <a:p>
            <a:r>
              <a:rPr lang="en-GB" b="1" dirty="0" err="1"/>
              <a:t>Izvoz</a:t>
            </a:r>
            <a:r>
              <a:rPr lang="en-GB" b="1" dirty="0"/>
              <a:t> </a:t>
            </a:r>
            <a:r>
              <a:rPr lang="en-GB" b="1" dirty="0" err="1"/>
              <a:t>fotografij</a:t>
            </a:r>
            <a:endParaRPr lang="lt-LT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 txBox="1">
            <a:spLocks/>
          </p:cNvSpPr>
          <p:nvPr/>
        </p:nvSpPr>
        <p:spPr>
          <a:xfrm>
            <a:off x="6693050" y="2008970"/>
            <a:ext cx="4789704" cy="3837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lt-LT" dirty="0"/>
          </a:p>
        </p:txBody>
      </p: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6179526" y="1823433"/>
            <a:ext cx="3638287" cy="36610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08194" y="5484481"/>
            <a:ext cx="15424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Končan </a:t>
            </a:r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postopek</a:t>
            </a:r>
            <a:r>
              <a:rPr lang="en-GB" sz="11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izvoza</a:t>
            </a:r>
            <a:endParaRPr lang="en-GB" sz="1100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D6D286-E6F2-D5E4-B39E-E8CCE8FB93D1}"/>
              </a:ext>
            </a:extLst>
          </p:cNvPr>
          <p:cNvSpPr txBox="1"/>
          <p:nvPr/>
        </p:nvSpPr>
        <p:spPr>
          <a:xfrm>
            <a:off x="5661405" y="2014551"/>
            <a:ext cx="1376632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50" dirty="0" err="1"/>
              <a:t>Gumb</a:t>
            </a:r>
            <a:r>
              <a:rPr lang="en-US" sz="1050" dirty="0"/>
              <a:t> </a:t>
            </a:r>
            <a:r>
              <a:rPr lang="en-US" sz="1050" dirty="0" err="1"/>
              <a:t>Nazaj</a:t>
            </a:r>
            <a:endParaRPr lang="en-US" sz="10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E970C0-306F-E717-607D-0C946BEC9E4B}"/>
              </a:ext>
            </a:extLst>
          </p:cNvPr>
          <p:cNvSpPr txBox="1"/>
          <p:nvPr/>
        </p:nvSpPr>
        <p:spPr>
          <a:xfrm>
            <a:off x="6140679" y="3370623"/>
            <a:ext cx="137663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050" dirty="0"/>
              <a:t>Oznaka, da je izvoz končan.</a:t>
            </a:r>
          </a:p>
        </p:txBody>
      </p:sp>
    </p:spTree>
    <p:extLst>
      <p:ext uri="{BB962C8B-B14F-4D97-AF65-F5344CB8AC3E}">
        <p14:creationId xmlns:p14="http://schemas.microsoft.com/office/powerpoint/2010/main" val="1967722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69D13-D15C-47A9-B2F5-6A04E7F2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54" y="1020121"/>
            <a:ext cx="8893233" cy="1325563"/>
          </a:xfrm>
        </p:spPr>
        <p:txBody>
          <a:bodyPr/>
          <a:lstStyle/>
          <a:p>
            <a:pPr algn="ctr"/>
            <a:r>
              <a:rPr lang="en-GB" b="1" dirty="0" err="1"/>
              <a:t>Prenašanje</a:t>
            </a:r>
            <a:r>
              <a:rPr lang="en-GB" b="1" dirty="0"/>
              <a:t> </a:t>
            </a:r>
            <a:r>
              <a:rPr lang="en-GB" b="1" dirty="0" err="1"/>
              <a:t>fotografij</a:t>
            </a:r>
            <a:r>
              <a:rPr lang="en-GB" b="1" dirty="0"/>
              <a:t> v </a:t>
            </a:r>
            <a:r>
              <a:rPr lang="en-GB" b="1" dirty="0" err="1"/>
              <a:t>računalnik</a:t>
            </a:r>
            <a:endParaRPr lang="lt-LT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7777" y="2530323"/>
            <a:ext cx="6706585" cy="28769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dirty="0" err="1"/>
              <a:t>Naslednji</a:t>
            </a:r>
            <a:r>
              <a:rPr lang="en-GB" dirty="0"/>
              <a:t> </a:t>
            </a:r>
            <a:r>
              <a:rPr lang="en-GB" dirty="0" err="1"/>
              <a:t>korak</a:t>
            </a:r>
            <a:r>
              <a:rPr lang="en-GB" dirty="0"/>
              <a:t> je </a:t>
            </a:r>
            <a:r>
              <a:rPr lang="en-GB" dirty="0" err="1"/>
              <a:t>prenos</a:t>
            </a:r>
            <a:r>
              <a:rPr lang="en-GB" dirty="0"/>
              <a:t> </a:t>
            </a:r>
            <a:r>
              <a:rPr lang="en-GB" dirty="0" err="1"/>
              <a:t>fotografij</a:t>
            </a:r>
            <a:r>
              <a:rPr lang="en-GB" dirty="0"/>
              <a:t> v </a:t>
            </a:r>
            <a:r>
              <a:rPr lang="en-GB" dirty="0" err="1"/>
              <a:t>računalnik</a:t>
            </a:r>
            <a:r>
              <a:rPr lang="en-GB" dirty="0"/>
              <a:t>. To </a:t>
            </a:r>
            <a:r>
              <a:rPr lang="en-GB" dirty="0" err="1"/>
              <a:t>lahko</a:t>
            </a:r>
            <a:r>
              <a:rPr lang="en-GB" dirty="0"/>
              <a:t> </a:t>
            </a:r>
            <a:r>
              <a:rPr lang="en-GB" dirty="0" err="1"/>
              <a:t>storite</a:t>
            </a:r>
            <a:r>
              <a:rPr lang="en-GB" dirty="0"/>
              <a:t> na </a:t>
            </a:r>
            <a:r>
              <a:rPr lang="en-GB" dirty="0" err="1"/>
              <a:t>več</a:t>
            </a:r>
            <a:r>
              <a:rPr lang="en-GB" dirty="0"/>
              <a:t> </a:t>
            </a:r>
            <a:r>
              <a:rPr lang="en-GB" dirty="0" err="1"/>
              <a:t>načinov</a:t>
            </a:r>
            <a:r>
              <a:rPr lang="en-GB" dirty="0"/>
              <a:t>: s </a:t>
            </a:r>
            <a:r>
              <a:rPr lang="en-GB" dirty="0" err="1"/>
              <a:t>pošiljanjem</a:t>
            </a:r>
            <a:r>
              <a:rPr lang="en-GB" dirty="0"/>
              <a:t> </a:t>
            </a:r>
            <a:r>
              <a:rPr lang="en-GB" dirty="0" err="1"/>
              <a:t>prek</a:t>
            </a:r>
            <a:r>
              <a:rPr lang="en-GB" dirty="0"/>
              <a:t> e-</a:t>
            </a:r>
            <a:r>
              <a:rPr lang="en-GB" dirty="0" err="1"/>
              <a:t>pošte</a:t>
            </a:r>
            <a:r>
              <a:rPr lang="en-GB" dirty="0"/>
              <a:t>, </a:t>
            </a:r>
            <a:r>
              <a:rPr lang="en-GB" dirty="0" err="1"/>
              <a:t>prenosom</a:t>
            </a:r>
            <a:r>
              <a:rPr lang="en-GB" dirty="0"/>
              <a:t> na Google Drive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drugo</a:t>
            </a:r>
            <a:r>
              <a:rPr lang="en-GB" dirty="0"/>
              <a:t> </a:t>
            </a:r>
            <a:r>
              <a:rPr lang="en-GB" dirty="0" err="1"/>
              <a:t>storitev</a:t>
            </a:r>
            <a:r>
              <a:rPr lang="en-GB" dirty="0"/>
              <a:t> </a:t>
            </a:r>
            <a:r>
              <a:rPr lang="en-GB" dirty="0" err="1"/>
              <a:t>shranjevanja</a:t>
            </a:r>
            <a:r>
              <a:rPr lang="en-GB" dirty="0"/>
              <a:t> v </a:t>
            </a:r>
            <a:r>
              <a:rPr lang="en-GB" dirty="0" err="1"/>
              <a:t>oblaku</a:t>
            </a:r>
            <a:r>
              <a:rPr lang="en-GB" dirty="0"/>
              <a:t>, s </a:t>
            </a:r>
            <a:r>
              <a:rPr lang="en-GB" dirty="0" err="1"/>
              <a:t>povezavo</a:t>
            </a:r>
            <a:r>
              <a:rPr lang="en-GB" dirty="0"/>
              <a:t> </a:t>
            </a:r>
            <a:r>
              <a:rPr lang="en-GB" dirty="0" err="1"/>
              <a:t>telefona</a:t>
            </a:r>
            <a:r>
              <a:rPr lang="en-GB" dirty="0"/>
              <a:t> </a:t>
            </a:r>
            <a:r>
              <a:rPr lang="en-GB" dirty="0" err="1"/>
              <a:t>prek</a:t>
            </a:r>
            <a:r>
              <a:rPr lang="en-GB" dirty="0"/>
              <a:t> USB. </a:t>
            </a:r>
          </a:p>
          <a:p>
            <a:pPr marL="0" indent="0" algn="ctr">
              <a:buNone/>
            </a:pPr>
            <a:r>
              <a:rPr lang="en-GB" dirty="0" err="1"/>
              <a:t>Priporočljivo</a:t>
            </a:r>
            <a:r>
              <a:rPr lang="en-GB" dirty="0"/>
              <a:t> je, da </a:t>
            </a:r>
            <a:r>
              <a:rPr lang="en-GB" dirty="0" err="1"/>
              <a:t>telefon</a:t>
            </a:r>
            <a:r>
              <a:rPr lang="en-GB" dirty="0"/>
              <a:t> </a:t>
            </a:r>
            <a:r>
              <a:rPr lang="en-GB" dirty="0" err="1"/>
              <a:t>povežete</a:t>
            </a:r>
            <a:r>
              <a:rPr lang="en-GB" dirty="0"/>
              <a:t> z </a:t>
            </a:r>
            <a:r>
              <a:rPr lang="en-GB" dirty="0" err="1"/>
              <a:t>računalnikom</a:t>
            </a:r>
            <a:r>
              <a:rPr lang="en-GB" dirty="0"/>
              <a:t> in </a:t>
            </a:r>
            <a:r>
              <a:rPr lang="en-GB" dirty="0" err="1"/>
              <a:t>datoteke</a:t>
            </a:r>
            <a:r>
              <a:rPr lang="en-GB" dirty="0"/>
              <a:t> </a:t>
            </a:r>
            <a:r>
              <a:rPr lang="en-GB" dirty="0" err="1"/>
              <a:t>prenesete</a:t>
            </a:r>
            <a:r>
              <a:rPr lang="en-GB" dirty="0"/>
              <a:t> na ta </a:t>
            </a:r>
            <a:r>
              <a:rPr lang="en-GB" dirty="0" err="1"/>
              <a:t>način</a:t>
            </a:r>
            <a:r>
              <a:rPr lang="en-GB" dirty="0"/>
              <a:t> (</a:t>
            </a:r>
            <a:r>
              <a:rPr lang="en-GB" dirty="0" err="1"/>
              <a:t>povezava</a:t>
            </a:r>
            <a:r>
              <a:rPr lang="en-GB" dirty="0"/>
              <a:t> </a:t>
            </a:r>
            <a:r>
              <a:rPr lang="en-GB" dirty="0" err="1"/>
              <a:t>telefona</a:t>
            </a:r>
            <a:r>
              <a:rPr lang="en-GB" dirty="0"/>
              <a:t> z USB).</a:t>
            </a:r>
          </a:p>
        </p:txBody>
      </p:sp>
    </p:spTree>
    <p:extLst>
      <p:ext uri="{BB962C8B-B14F-4D97-AF65-F5344CB8AC3E}">
        <p14:creationId xmlns:p14="http://schemas.microsoft.com/office/powerpoint/2010/main" val="3704793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8903"/>
            <a:ext cx="10512669" cy="3882001"/>
          </a:xfrm>
        </p:spPr>
        <p:txBody>
          <a:bodyPr>
            <a:normAutofit/>
          </a:bodyPr>
          <a:lstStyle/>
          <a:p>
            <a:r>
              <a:rPr lang="en-GB" dirty="0"/>
              <a:t>Za Android - </a:t>
            </a:r>
            <a:r>
              <a:rPr lang="en-GB" dirty="0" err="1"/>
              <a:t>Fotografije</a:t>
            </a:r>
            <a:r>
              <a:rPr lang="en-GB" dirty="0"/>
              <a:t> </a:t>
            </a:r>
            <a:r>
              <a:rPr lang="en-GB" dirty="0" err="1"/>
              <a:t>morajo</a:t>
            </a:r>
            <a:r>
              <a:rPr lang="en-GB" dirty="0"/>
              <a:t> </a:t>
            </a:r>
            <a:r>
              <a:rPr lang="en-GB" dirty="0" err="1"/>
              <a:t>biti</a:t>
            </a:r>
            <a:r>
              <a:rPr lang="en-GB" dirty="0"/>
              <a:t> v "DCIM-&gt;Camera" (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drugi</a:t>
            </a:r>
            <a:r>
              <a:rPr lang="en-GB" dirty="0"/>
              <a:t> </a:t>
            </a:r>
            <a:r>
              <a:rPr lang="en-GB" dirty="0" err="1"/>
              <a:t>privzeti</a:t>
            </a:r>
            <a:r>
              <a:rPr lang="en-GB" dirty="0"/>
              <a:t> </a:t>
            </a:r>
            <a:r>
              <a:rPr lang="en-GB" dirty="0" err="1"/>
              <a:t>shrambi</a:t>
            </a:r>
            <a:r>
              <a:rPr lang="en-GB" dirty="0"/>
              <a:t> za </a:t>
            </a:r>
            <a:r>
              <a:rPr lang="en-GB" dirty="0" err="1"/>
              <a:t>fotografije</a:t>
            </a:r>
            <a:r>
              <a:rPr lang="en-GB" dirty="0"/>
              <a:t> glede na </a:t>
            </a:r>
            <a:r>
              <a:rPr lang="en-GB" dirty="0" err="1"/>
              <a:t>nastavitve</a:t>
            </a:r>
            <a:r>
              <a:rPr lang="en-GB" dirty="0"/>
              <a:t> </a:t>
            </a:r>
            <a:r>
              <a:rPr lang="en-GB" dirty="0" err="1"/>
              <a:t>telefona</a:t>
            </a:r>
            <a:r>
              <a:rPr lang="en-GB" dirty="0"/>
              <a:t>). </a:t>
            </a:r>
          </a:p>
          <a:p>
            <a:r>
              <a:rPr lang="en-GB" dirty="0"/>
              <a:t>Za IOS - </a:t>
            </a:r>
            <a:r>
              <a:rPr lang="en-GB" dirty="0" err="1"/>
              <a:t>naprave</a:t>
            </a:r>
            <a:r>
              <a:rPr lang="en-GB" dirty="0"/>
              <a:t> Apple </a:t>
            </a:r>
            <a:r>
              <a:rPr lang="en-GB" dirty="0" err="1"/>
              <a:t>lahko</a:t>
            </a:r>
            <a:r>
              <a:rPr lang="en-GB" dirty="0"/>
              <a:t> za </a:t>
            </a:r>
            <a:r>
              <a:rPr lang="en-GB" dirty="0" err="1"/>
              <a:t>prenos</a:t>
            </a:r>
            <a:r>
              <a:rPr lang="en-GB" dirty="0"/>
              <a:t> </a:t>
            </a:r>
            <a:r>
              <a:rPr lang="en-GB" dirty="0" err="1"/>
              <a:t>datotek</a:t>
            </a:r>
            <a:r>
              <a:rPr lang="en-GB" dirty="0"/>
              <a:t> </a:t>
            </a:r>
            <a:r>
              <a:rPr lang="en-GB" dirty="0" err="1"/>
              <a:t>uporabijo</a:t>
            </a:r>
            <a:r>
              <a:rPr lang="en-GB" dirty="0"/>
              <a:t> iTunes.</a:t>
            </a:r>
          </a:p>
          <a:p>
            <a:endParaRPr lang="lt-LT" dirty="0"/>
          </a:p>
          <a:p>
            <a:pPr marL="0" indent="0">
              <a:buNone/>
            </a:pPr>
            <a:endParaRPr lang="lt-LT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86A8293-F500-41CC-B138-75BD1C7AF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946"/>
            <a:ext cx="10424746" cy="1325563"/>
          </a:xfrm>
        </p:spPr>
        <p:txBody>
          <a:bodyPr>
            <a:normAutofit/>
          </a:bodyPr>
          <a:lstStyle/>
          <a:p>
            <a:r>
              <a:rPr lang="en-GB" b="1" dirty="0" err="1"/>
              <a:t>Prenašanje</a:t>
            </a:r>
            <a:r>
              <a:rPr lang="en-GB" b="1" dirty="0"/>
              <a:t> </a:t>
            </a:r>
            <a:r>
              <a:rPr lang="en-GB" b="1" dirty="0" err="1"/>
              <a:t>fotografij</a:t>
            </a:r>
            <a:r>
              <a:rPr lang="en-GB" b="1" dirty="0"/>
              <a:t> v </a:t>
            </a:r>
            <a:r>
              <a:rPr lang="en-GB" b="1" dirty="0" err="1"/>
              <a:t>računalnik</a:t>
            </a:r>
            <a:endParaRPr lang="lt-LT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 txBox="1">
            <a:spLocks/>
          </p:cNvSpPr>
          <p:nvPr/>
        </p:nvSpPr>
        <p:spPr>
          <a:xfrm>
            <a:off x="6693050" y="2008970"/>
            <a:ext cx="4789704" cy="3837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DA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lt-LT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570" y="3526083"/>
            <a:ext cx="4805705" cy="24024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996645" y="5962435"/>
            <a:ext cx="17171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Primer </a:t>
            </a:r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izvožene</a:t>
            </a:r>
            <a:r>
              <a:rPr lang="en-GB" sz="11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fotografije</a:t>
            </a:r>
            <a:endParaRPr lang="en-GB" sz="1100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031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54B6A-CCF0-1D52-0578-29B2477A6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b="1" dirty="0"/>
              <a:t>Insta360 ONE X2 </a:t>
            </a:r>
            <a:r>
              <a:rPr lang="sl-SI" b="1" dirty="0"/>
              <a:t>navodila</a:t>
            </a:r>
            <a:endParaRPr lang="lt-LT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D99D1-B911-7433-8474-BD932C442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3200" dirty="0"/>
              <a:t>Aktiviranje </a:t>
            </a:r>
            <a:r>
              <a:rPr lang="sl-SI" sz="3200" dirty="0"/>
              <a:t>kamere</a:t>
            </a:r>
            <a:r>
              <a:rPr lang="lt-LT" sz="3200" dirty="0"/>
              <a:t>
Nastavitve </a:t>
            </a:r>
            <a:r>
              <a:rPr lang="sl-SI" sz="3200" dirty="0"/>
              <a:t>kamere</a:t>
            </a:r>
            <a:r>
              <a:rPr lang="lt-LT" sz="3200" dirty="0"/>
              <a:t>
Način povezave USB
Fotografiranje
Izvoz fotografij
Prenos fotografij v računalnik</a:t>
            </a:r>
          </a:p>
        </p:txBody>
      </p:sp>
      <p:pic>
        <p:nvPicPr>
          <p:cNvPr id="3074" name="Picture 2" descr="Insta360 ONE X2 – Waterproof 360 Action Camera with Stabilization">
            <a:extLst>
              <a:ext uri="{FF2B5EF4-FFF2-40B4-BE49-F238E27FC236}">
                <a16:creationId xmlns:a16="http://schemas.microsoft.com/office/drawing/2014/main" id="{2A00CD75-BBF1-C766-901C-ABD614925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4" y="815945"/>
            <a:ext cx="4615729" cy="461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361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2FF1-810E-6A52-CB7D-56FDB5B4C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Ogled 360° fotografije v računalniku </a:t>
            </a:r>
            <a:endParaRPr lang="lt-LT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C5CF8-DE88-E866-8D34-5CD2D0F08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10"/>
            <a:ext cx="6457950" cy="3702944"/>
          </a:xfrm>
        </p:spPr>
        <p:txBody>
          <a:bodyPr/>
          <a:lstStyle/>
          <a:p>
            <a:r>
              <a:rPr lang="lt-LT" dirty="0"/>
              <a:t>Najboljša aplikacija za ogled panoramskih fotografij na računalniku - renderstuff</a:t>
            </a:r>
          </a:p>
          <a:p>
            <a:r>
              <a:rPr lang="lt-LT" dirty="0"/>
              <a:t>Odprite povezavo https://renderstuff.com/tools/360-panorama-web-viewer/ </a:t>
            </a:r>
          </a:p>
          <a:p>
            <a:r>
              <a:rPr lang="lt-LT" dirty="0"/>
              <a:t>Naložite svojo fotografijo</a:t>
            </a:r>
          </a:p>
          <a:p>
            <a:r>
              <a:rPr lang="lt-LT" dirty="0"/>
              <a:t>Uživajte v 360-stopinjskem pogledu na fotografijo, ki ste jo naredili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6D7A4F-D9B6-5AAD-0B72-5661127C9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150" y="3429000"/>
            <a:ext cx="4553353" cy="23139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FA61BF5-232B-ED3B-DC87-3C3946AF699A}"/>
              </a:ext>
            </a:extLst>
          </p:cNvPr>
          <p:cNvGrpSpPr/>
          <p:nvPr/>
        </p:nvGrpSpPr>
        <p:grpSpPr>
          <a:xfrm>
            <a:off x="7548164" y="1995687"/>
            <a:ext cx="4049325" cy="789567"/>
            <a:chOff x="3086101" y="5156341"/>
            <a:chExt cx="7058024" cy="1376225"/>
          </a:xfrm>
        </p:grpSpPr>
        <p:pic>
          <p:nvPicPr>
            <p:cNvPr id="4098" name="Picture 2" descr="RenderStuff, Free Tools and Assets for Digital Content Creators">
              <a:extLst>
                <a:ext uri="{FF2B5EF4-FFF2-40B4-BE49-F238E27FC236}">
                  <a16:creationId xmlns:a16="http://schemas.microsoft.com/office/drawing/2014/main" id="{89CD1291-408F-E7CB-203B-747E7242F0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1525" y="5311495"/>
              <a:ext cx="5562600" cy="819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RenderStuff, Free Tools and Assets for Digital Content Creators">
              <a:extLst>
                <a:ext uri="{FF2B5EF4-FFF2-40B4-BE49-F238E27FC236}">
                  <a16:creationId xmlns:a16="http://schemas.microsoft.com/office/drawing/2014/main" id="{58CE12E5-2990-D73E-E4B3-C0AE05DE4F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17" r="25667"/>
            <a:stretch/>
          </p:blipFill>
          <p:spPr bwMode="auto">
            <a:xfrm>
              <a:off x="3086101" y="5156341"/>
              <a:ext cx="1295400" cy="1376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14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4B53B-C01B-7D54-AFCD-CF78B00D7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449" y="2419351"/>
            <a:ext cx="9180975" cy="1595178"/>
          </a:xfrm>
        </p:spPr>
        <p:txBody>
          <a:bodyPr>
            <a:normAutofit fontScale="90000"/>
          </a:bodyPr>
          <a:lstStyle/>
          <a:p>
            <a:r>
              <a:rPr lang="en-US" sz="6000" b="1" dirty="0" err="1"/>
              <a:t>Nimate</a:t>
            </a:r>
            <a:r>
              <a:rPr lang="en-US" sz="6000" b="1" dirty="0"/>
              <a:t> 360-stopinjske </a:t>
            </a:r>
            <a:r>
              <a:rPr lang="en-US" sz="6000" b="1" dirty="0" err="1"/>
              <a:t>kamere</a:t>
            </a:r>
            <a:r>
              <a:rPr lang="en-US" sz="6000" b="1" dirty="0"/>
              <a:t>?</a:t>
            </a:r>
            <a:endParaRPr lang="lt-LT" sz="6000" b="1" dirty="0"/>
          </a:p>
        </p:txBody>
      </p:sp>
    </p:spTree>
    <p:extLst>
      <p:ext uri="{BB962C8B-B14F-4D97-AF65-F5344CB8AC3E}">
        <p14:creationId xmlns:p14="http://schemas.microsoft.com/office/powerpoint/2010/main" val="1582566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5946"/>
            <a:ext cx="10750062" cy="1325563"/>
          </a:xfrm>
        </p:spPr>
        <p:txBody>
          <a:bodyPr/>
          <a:lstStyle/>
          <a:p>
            <a:pPr algn="ctr"/>
            <a:r>
              <a:rPr lang="lt-LT" b="1" dirty="0"/>
              <a:t>Snemanje 360° fotografij z mobilnim telefonom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360-stopinjske </a:t>
            </a:r>
            <a:r>
              <a:rPr lang="en-US" dirty="0" err="1"/>
              <a:t>slike</a:t>
            </a:r>
            <a:r>
              <a:rPr lang="en-US" dirty="0"/>
              <a:t> </a:t>
            </a:r>
            <a:r>
              <a:rPr lang="en-US" dirty="0" err="1"/>
              <a:t>omogočajo</a:t>
            </a:r>
            <a:r>
              <a:rPr lang="en-US" dirty="0"/>
              <a:t> </a:t>
            </a:r>
            <a:r>
              <a:rPr lang="en-US" dirty="0" err="1"/>
              <a:t>zajem</a:t>
            </a:r>
            <a:r>
              <a:rPr lang="en-US" dirty="0"/>
              <a:t> </a:t>
            </a:r>
            <a:r>
              <a:rPr lang="en-US" dirty="0" err="1"/>
              <a:t>celotnih</a:t>
            </a:r>
            <a:r>
              <a:rPr lang="en-US" dirty="0"/>
              <a:t> </a:t>
            </a:r>
            <a:r>
              <a:rPr lang="en-US" dirty="0" err="1"/>
              <a:t>prostorov</a:t>
            </a:r>
            <a:r>
              <a:rPr lang="en-US" dirty="0"/>
              <a:t>, </a:t>
            </a:r>
            <a:r>
              <a:rPr lang="en-US" dirty="0" err="1"/>
              <a:t>pokrajin</a:t>
            </a:r>
            <a:r>
              <a:rPr lang="en-US" dirty="0"/>
              <a:t> in </a:t>
            </a:r>
            <a:r>
              <a:rPr lang="en-US" dirty="0" err="1"/>
              <a:t>prizorov</a:t>
            </a:r>
            <a:r>
              <a:rPr lang="en-US" dirty="0"/>
              <a:t>. Poleg </a:t>
            </a:r>
            <a:r>
              <a:rPr lang="en-US" dirty="0" err="1"/>
              <a:t>tega</a:t>
            </a:r>
            <a:r>
              <a:rPr lang="en-US" dirty="0"/>
              <a:t>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preprosto</a:t>
            </a:r>
            <a:r>
              <a:rPr lang="en-US" dirty="0"/>
              <a:t> </a:t>
            </a:r>
            <a:r>
              <a:rPr lang="en-US" dirty="0" err="1"/>
              <a:t>ustvarite</a:t>
            </a:r>
            <a:r>
              <a:rPr lang="en-US" dirty="0"/>
              <a:t> in </a:t>
            </a:r>
            <a:r>
              <a:rPr lang="en-US" dirty="0" err="1"/>
              <a:t>delite</a:t>
            </a:r>
            <a:r>
              <a:rPr lang="en-US" dirty="0"/>
              <a:t> v </a:t>
            </a:r>
            <a:r>
              <a:rPr lang="en-US" dirty="0" err="1"/>
              <a:t>pametnem</a:t>
            </a:r>
            <a:r>
              <a:rPr lang="en-US" dirty="0"/>
              <a:t> </a:t>
            </a:r>
            <a:r>
              <a:rPr lang="en-US" dirty="0" err="1"/>
              <a:t>telefonu</a:t>
            </a:r>
            <a:r>
              <a:rPr lang="en-US" dirty="0"/>
              <a:t> z </a:t>
            </a:r>
            <a:r>
              <a:rPr lang="en-US" dirty="0" err="1"/>
              <a:t>aplikacijo</a:t>
            </a:r>
            <a:r>
              <a:rPr lang="en-US" dirty="0"/>
              <a:t> Google Street View.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969" y="3106165"/>
            <a:ext cx="3548061" cy="251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45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5946"/>
            <a:ext cx="10515600" cy="1325563"/>
          </a:xfrm>
        </p:spPr>
        <p:txBody>
          <a:bodyPr/>
          <a:lstStyle/>
          <a:p>
            <a:pPr algn="ctr"/>
            <a:r>
              <a:rPr lang="lt-LT" b="1" dirty="0"/>
              <a:t>Preden začnete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izbiri</a:t>
            </a:r>
            <a:r>
              <a:rPr lang="en-US" dirty="0"/>
              <a:t> </a:t>
            </a:r>
            <a:r>
              <a:rPr lang="en-US" dirty="0" err="1"/>
              <a:t>vsebine</a:t>
            </a:r>
            <a:r>
              <a:rPr lang="en-US" dirty="0"/>
              <a:t> za </a:t>
            </a:r>
            <a:r>
              <a:rPr lang="en-US" dirty="0" err="1"/>
              <a:t>ustvarjanje</a:t>
            </a:r>
            <a:r>
              <a:rPr lang="en-US" dirty="0"/>
              <a:t> </a:t>
            </a:r>
            <a:r>
              <a:rPr lang="en-US" dirty="0" err="1"/>
              <a:t>fotografije</a:t>
            </a:r>
            <a:r>
              <a:rPr lang="en-US" dirty="0"/>
              <a:t> 360 je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upoštevati</a:t>
            </a:r>
            <a:r>
              <a:rPr lang="en-US" dirty="0"/>
              <a:t> </a:t>
            </a:r>
            <a:r>
              <a:rPr lang="en-US" dirty="0" err="1"/>
              <a:t>nekaj</a:t>
            </a:r>
            <a:r>
              <a:rPr lang="en-US" dirty="0"/>
              <a:t> </a:t>
            </a:r>
            <a:r>
              <a:rPr lang="en-US" dirty="0" err="1"/>
              <a:t>stvari</a:t>
            </a:r>
            <a:r>
              <a:rPr lang="en-US" dirty="0"/>
              <a:t>:</a:t>
            </a:r>
          </a:p>
          <a:p>
            <a:pPr algn="just"/>
            <a:r>
              <a:rPr lang="en-US" dirty="0" err="1"/>
              <a:t>Vaše</a:t>
            </a:r>
            <a:r>
              <a:rPr lang="en-US" dirty="0"/>
              <a:t> </a:t>
            </a:r>
            <a:r>
              <a:rPr lang="en-US" dirty="0" err="1"/>
              <a:t>okolje</a:t>
            </a:r>
            <a:r>
              <a:rPr lang="en-US" dirty="0"/>
              <a:t>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prineslo</a:t>
            </a:r>
            <a:r>
              <a:rPr lang="en-US" dirty="0"/>
              <a:t> </a:t>
            </a:r>
            <a:r>
              <a:rPr lang="en-US" dirty="0" err="1"/>
              <a:t>različno</a:t>
            </a:r>
            <a:r>
              <a:rPr lang="en-US" dirty="0"/>
              <a:t> </a:t>
            </a:r>
            <a:r>
              <a:rPr lang="en-US" dirty="0" err="1"/>
              <a:t>kakovostne</a:t>
            </a:r>
            <a:r>
              <a:rPr lang="en-US" dirty="0"/>
              <a:t> </a:t>
            </a:r>
            <a:r>
              <a:rPr lang="en-US" dirty="0" err="1"/>
              <a:t>rezultate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Ne </a:t>
            </a:r>
            <a:r>
              <a:rPr lang="en-US" dirty="0" err="1"/>
              <a:t>pozabite</a:t>
            </a:r>
            <a:r>
              <a:rPr lang="en-US" dirty="0"/>
              <a:t>, da </a:t>
            </a:r>
            <a:r>
              <a:rPr lang="en-US" dirty="0" err="1"/>
              <a:t>imajo</a:t>
            </a:r>
            <a:r>
              <a:rPr lang="en-US" dirty="0"/>
              <a:t> 360-stopinjske </a:t>
            </a:r>
            <a:r>
              <a:rPr lang="en-US" dirty="0" err="1"/>
              <a:t>fotografije</a:t>
            </a:r>
            <a:r>
              <a:rPr lang="en-US" dirty="0"/>
              <a:t> </a:t>
            </a:r>
            <a:r>
              <a:rPr lang="en-US" dirty="0" err="1"/>
              <a:t>drugačno</a:t>
            </a:r>
            <a:r>
              <a:rPr lang="en-US" dirty="0"/>
              <a:t> </a:t>
            </a:r>
            <a:r>
              <a:rPr lang="en-US" dirty="0" err="1"/>
              <a:t>kompozicijo</a:t>
            </a:r>
            <a:r>
              <a:rPr lang="en-US" dirty="0"/>
              <a:t> </a:t>
            </a:r>
            <a:r>
              <a:rPr lang="en-US" dirty="0" err="1"/>
              <a:t>kot</a:t>
            </a:r>
            <a:r>
              <a:rPr lang="en-US" dirty="0"/>
              <a:t> </a:t>
            </a:r>
            <a:r>
              <a:rPr lang="en-US" dirty="0" err="1"/>
              <a:t>standardne</a:t>
            </a:r>
            <a:r>
              <a:rPr lang="en-US" dirty="0"/>
              <a:t> </a:t>
            </a:r>
            <a:r>
              <a:rPr lang="en-US" dirty="0" err="1"/>
              <a:t>fotografije</a:t>
            </a:r>
            <a:r>
              <a:rPr lang="en-US" dirty="0"/>
              <a:t>, </a:t>
            </a:r>
            <a:r>
              <a:rPr lang="en-US" dirty="0" err="1"/>
              <a:t>največja</a:t>
            </a:r>
            <a:r>
              <a:rPr lang="en-US" dirty="0"/>
              <a:t> </a:t>
            </a:r>
            <a:r>
              <a:rPr lang="en-US" dirty="0" err="1"/>
              <a:t>razlika</a:t>
            </a:r>
            <a:r>
              <a:rPr lang="en-US" dirty="0"/>
              <a:t> pa je v </a:t>
            </a:r>
            <a:r>
              <a:rPr lang="en-US" dirty="0" err="1"/>
              <a:t>kotu</a:t>
            </a:r>
            <a:r>
              <a:rPr lang="en-US" dirty="0"/>
              <a:t>, ki ga </a:t>
            </a:r>
            <a:r>
              <a:rPr lang="en-US" dirty="0" err="1"/>
              <a:t>zavzamejo</a:t>
            </a:r>
            <a:r>
              <a:rPr lang="en-US" dirty="0"/>
              <a:t> </a:t>
            </a:r>
            <a:r>
              <a:rPr lang="en-US" dirty="0" err="1"/>
              <a:t>predmeti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Težave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povzroči</a:t>
            </a:r>
            <a:r>
              <a:rPr lang="en-US" dirty="0"/>
              <a:t> </a:t>
            </a:r>
            <a:r>
              <a:rPr lang="en-US" dirty="0" err="1"/>
              <a:t>tudi</a:t>
            </a:r>
            <a:r>
              <a:rPr lang="en-US" dirty="0"/>
              <a:t> </a:t>
            </a:r>
            <a:r>
              <a:rPr lang="en-US" dirty="0" err="1"/>
              <a:t>premikanje</a:t>
            </a:r>
            <a:r>
              <a:rPr lang="en-US" dirty="0"/>
              <a:t> </a:t>
            </a:r>
            <a:r>
              <a:rPr lang="en-US" dirty="0" err="1"/>
              <a:t>predmetov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 med </a:t>
            </a:r>
            <a:r>
              <a:rPr lang="en-US" dirty="0" err="1"/>
              <a:t>fotografiranjem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Če</a:t>
            </a:r>
            <a:r>
              <a:rPr lang="en-US" dirty="0"/>
              <a:t> </a:t>
            </a:r>
            <a:r>
              <a:rPr lang="en-US" dirty="0" err="1"/>
              <a:t>želite</a:t>
            </a:r>
            <a:r>
              <a:rPr lang="en-US" dirty="0"/>
              <a:t> </a:t>
            </a:r>
            <a:r>
              <a:rPr lang="en-US" dirty="0" err="1"/>
              <a:t>ustvariti</a:t>
            </a:r>
            <a:r>
              <a:rPr lang="en-US" dirty="0"/>
              <a:t> </a:t>
            </a:r>
            <a:r>
              <a:rPr lang="en-US" dirty="0" err="1"/>
              <a:t>brezhibno</a:t>
            </a:r>
            <a:r>
              <a:rPr lang="en-US" dirty="0"/>
              <a:t> </a:t>
            </a:r>
            <a:r>
              <a:rPr lang="en-US" dirty="0" err="1"/>
              <a:t>sliko</a:t>
            </a:r>
            <a:r>
              <a:rPr lang="en-US" dirty="0"/>
              <a:t>, </a:t>
            </a:r>
            <a:r>
              <a:rPr lang="en-US" dirty="0" err="1"/>
              <a:t>poskrbite</a:t>
            </a:r>
            <a:r>
              <a:rPr lang="en-US" dirty="0"/>
              <a:t>, da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telefon</a:t>
            </a:r>
            <a:r>
              <a:rPr lang="en-US" dirty="0"/>
              <a:t> med </a:t>
            </a:r>
            <a:r>
              <a:rPr lang="en-US" dirty="0" err="1"/>
              <a:t>fotografiranjem</a:t>
            </a:r>
            <a:r>
              <a:rPr lang="en-US" dirty="0"/>
              <a:t> v </a:t>
            </a:r>
            <a:r>
              <a:rPr lang="en-US" dirty="0" err="1"/>
              <a:t>enaki</a:t>
            </a:r>
            <a:r>
              <a:rPr lang="en-US" dirty="0"/>
              <a:t> </a:t>
            </a:r>
            <a:r>
              <a:rPr lang="en-US" dirty="0" err="1"/>
              <a:t>višini</a:t>
            </a:r>
            <a:r>
              <a:rPr lang="en-US" dirty="0"/>
              <a:t> in </a:t>
            </a:r>
            <a:r>
              <a:rPr lang="en-US" dirty="0" err="1"/>
              <a:t>položaju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4226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815946"/>
            <a:ext cx="11477625" cy="1325563"/>
          </a:xfrm>
        </p:spPr>
        <p:txBody>
          <a:bodyPr>
            <a:normAutofit/>
          </a:bodyPr>
          <a:lstStyle/>
          <a:p>
            <a:pPr algn="ctr"/>
            <a:r>
              <a:rPr lang="en-US" sz="4100" b="1" dirty="0" err="1"/>
              <a:t>Zagotovite</a:t>
            </a:r>
            <a:r>
              <a:rPr lang="en-US" sz="4100" b="1" dirty="0"/>
              <a:t>, da </a:t>
            </a:r>
            <a:r>
              <a:rPr lang="en-US" sz="4100" b="1" dirty="0" err="1"/>
              <a:t>bodo</a:t>
            </a:r>
            <a:r>
              <a:rPr lang="en-US" sz="4100" b="1" dirty="0"/>
              <a:t> </a:t>
            </a:r>
            <a:r>
              <a:rPr lang="en-US" sz="4100" b="1" dirty="0" err="1"/>
              <a:t>vaše</a:t>
            </a:r>
            <a:r>
              <a:rPr lang="en-US" sz="4100" b="1" dirty="0"/>
              <a:t> 360° </a:t>
            </a:r>
            <a:r>
              <a:rPr lang="en-US" sz="4100" b="1" dirty="0" err="1"/>
              <a:t>fotografije</a:t>
            </a:r>
            <a:r>
              <a:rPr lang="en-US" sz="4100" b="1" dirty="0"/>
              <a:t> </a:t>
            </a:r>
            <a:r>
              <a:rPr lang="en-US" sz="4100" b="1" dirty="0" err="1"/>
              <a:t>shranjene</a:t>
            </a:r>
            <a:endParaRPr lang="lt-LT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/>
              <a:t>Če</a:t>
            </a:r>
            <a:r>
              <a:rPr lang="en-US" dirty="0"/>
              <a:t> </a:t>
            </a:r>
            <a:r>
              <a:rPr lang="en-US" dirty="0" err="1"/>
              <a:t>želite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360-stopinjske </a:t>
            </a:r>
            <a:r>
              <a:rPr lang="en-US" dirty="0" err="1"/>
              <a:t>fotografije</a:t>
            </a:r>
            <a:r>
              <a:rPr lang="en-US" dirty="0"/>
              <a:t> </a:t>
            </a:r>
            <a:r>
              <a:rPr lang="en-US" dirty="0" err="1"/>
              <a:t>deliti</a:t>
            </a:r>
            <a:r>
              <a:rPr lang="en-US" dirty="0"/>
              <a:t> </a:t>
            </a:r>
            <a:r>
              <a:rPr lang="en-US" dirty="0" err="1"/>
              <a:t>prek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platforme</a:t>
            </a:r>
            <a:r>
              <a:rPr lang="en-US" dirty="0"/>
              <a:t>, </a:t>
            </a:r>
            <a:r>
              <a:rPr lang="en-US" dirty="0" err="1"/>
              <a:t>morate</a:t>
            </a:r>
            <a:r>
              <a:rPr lang="en-US" dirty="0"/>
              <a:t> </a:t>
            </a:r>
            <a:r>
              <a:rPr lang="en-US" dirty="0" err="1"/>
              <a:t>poskrbeti</a:t>
            </a:r>
            <a:r>
              <a:rPr lang="en-US" dirty="0"/>
              <a:t>, da </a:t>
            </a:r>
            <a:r>
              <a:rPr lang="en-US" dirty="0" err="1"/>
              <a:t>bodo</a:t>
            </a:r>
            <a:r>
              <a:rPr lang="en-US" dirty="0"/>
              <a:t> </a:t>
            </a:r>
            <a:r>
              <a:rPr lang="en-US" dirty="0" err="1"/>
              <a:t>fotografije</a:t>
            </a:r>
            <a:r>
              <a:rPr lang="en-US" dirty="0"/>
              <a:t> </a:t>
            </a:r>
            <a:r>
              <a:rPr lang="en-US" dirty="0" err="1"/>
              <a:t>shranjene</a:t>
            </a:r>
            <a:r>
              <a:rPr lang="en-US" dirty="0"/>
              <a:t>. To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storite</a:t>
            </a:r>
            <a:r>
              <a:rPr lang="en-US" dirty="0"/>
              <a:t> z </a:t>
            </a:r>
            <a:r>
              <a:rPr lang="en-US" dirty="0" err="1"/>
              <a:t>naslednjimi</a:t>
            </a:r>
            <a:r>
              <a:rPr lang="en-US" dirty="0"/>
              <a:t> </a:t>
            </a:r>
            <a:r>
              <a:rPr lang="en-US" dirty="0" err="1"/>
              <a:t>preprostimi</a:t>
            </a:r>
            <a:r>
              <a:rPr lang="en-US" dirty="0"/>
              <a:t> </a:t>
            </a:r>
            <a:r>
              <a:rPr lang="en-US" dirty="0" err="1"/>
              <a:t>koraki</a:t>
            </a:r>
            <a:r>
              <a:rPr lang="en-US" dirty="0"/>
              <a:t>:</a:t>
            </a:r>
          </a:p>
          <a:p>
            <a:pPr algn="just"/>
            <a:r>
              <a:rPr lang="en-US" dirty="0" err="1"/>
              <a:t>Odprite</a:t>
            </a:r>
            <a:r>
              <a:rPr lang="en-US" dirty="0"/>
              <a:t> </a:t>
            </a:r>
            <a:r>
              <a:rPr lang="en-US" dirty="0" err="1"/>
              <a:t>aplikacijo</a:t>
            </a:r>
            <a:r>
              <a:rPr lang="en-US" dirty="0"/>
              <a:t> </a:t>
            </a:r>
            <a:r>
              <a:rPr lang="en-US" b="1" dirty="0"/>
              <a:t>Street View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Izberite</a:t>
            </a:r>
            <a:r>
              <a:rPr lang="en-US" dirty="0"/>
              <a:t> </a:t>
            </a:r>
            <a:r>
              <a:rPr lang="sl-SI" b="1" dirty="0"/>
              <a:t>M</a:t>
            </a:r>
            <a:r>
              <a:rPr lang="en-US" b="1" dirty="0" err="1"/>
              <a:t>eni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Izberite</a:t>
            </a:r>
            <a:r>
              <a:rPr lang="en-US" dirty="0"/>
              <a:t> </a:t>
            </a:r>
            <a:r>
              <a:rPr lang="en-US" b="1" dirty="0" err="1"/>
              <a:t>Nastavitve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Preklopite</a:t>
            </a:r>
            <a:r>
              <a:rPr lang="en-US" dirty="0"/>
              <a:t> </a:t>
            </a:r>
            <a:r>
              <a:rPr lang="en-US" dirty="0" err="1"/>
              <a:t>možnost</a:t>
            </a:r>
            <a:r>
              <a:rPr lang="en-US" dirty="0"/>
              <a:t> </a:t>
            </a:r>
            <a:r>
              <a:rPr lang="en-US" b="1" dirty="0" err="1"/>
              <a:t>Shrani</a:t>
            </a:r>
            <a:r>
              <a:rPr lang="en-US" b="1" dirty="0"/>
              <a:t> v album </a:t>
            </a:r>
            <a:r>
              <a:rPr lang="sl-SI" b="1" dirty="0"/>
              <a:t>telefona </a:t>
            </a:r>
            <a:r>
              <a:rPr lang="en-US" dirty="0"/>
              <a:t>na </a:t>
            </a:r>
            <a:r>
              <a:rPr lang="en-US" dirty="0" err="1"/>
              <a:t>možnost</a:t>
            </a:r>
            <a:r>
              <a:rPr lang="en-US" dirty="0"/>
              <a:t> </a:t>
            </a:r>
            <a:r>
              <a:rPr lang="en-US" dirty="0" err="1"/>
              <a:t>vklopljeno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4013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5946"/>
            <a:ext cx="10515600" cy="1325563"/>
          </a:xfrm>
        </p:spPr>
        <p:txBody>
          <a:bodyPr/>
          <a:lstStyle/>
          <a:p>
            <a:pPr algn="ctr"/>
            <a:r>
              <a:rPr lang="lt-LT" b="1" dirty="0"/>
              <a:t>Posnemite 360° fotografijo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Ste </a:t>
            </a:r>
            <a:r>
              <a:rPr lang="en-US" dirty="0" err="1"/>
              <a:t>pripravljeni</a:t>
            </a:r>
            <a:r>
              <a:rPr lang="en-US" dirty="0"/>
              <a:t> </a:t>
            </a:r>
            <a:r>
              <a:rPr lang="en-US" dirty="0" err="1"/>
              <a:t>posneti</a:t>
            </a:r>
            <a:r>
              <a:rPr lang="en-US" dirty="0"/>
              <a:t> 360-stopinjsko </a:t>
            </a:r>
            <a:r>
              <a:rPr lang="en-US" dirty="0" err="1"/>
              <a:t>fotografijo</a:t>
            </a:r>
            <a:r>
              <a:rPr lang="en-US" dirty="0"/>
              <a:t>? </a:t>
            </a:r>
            <a:r>
              <a:rPr lang="en-US" dirty="0" err="1"/>
              <a:t>Tukaj</a:t>
            </a:r>
            <a:r>
              <a:rPr lang="en-US" dirty="0"/>
              <a:t> je </a:t>
            </a:r>
            <a:r>
              <a:rPr lang="en-US" dirty="0" err="1"/>
              <a:t>opisano</a:t>
            </a:r>
            <a:r>
              <a:rPr lang="en-US" dirty="0"/>
              <a:t>, </a:t>
            </a:r>
            <a:r>
              <a:rPr lang="en-US" dirty="0" err="1"/>
              <a:t>kako</a:t>
            </a:r>
            <a:r>
              <a:rPr lang="en-US" dirty="0"/>
              <a:t> to </a:t>
            </a:r>
            <a:r>
              <a:rPr lang="en-US" dirty="0" err="1"/>
              <a:t>storite</a:t>
            </a:r>
            <a:r>
              <a:rPr lang="en-US" dirty="0"/>
              <a:t>:</a:t>
            </a:r>
          </a:p>
          <a:p>
            <a:pPr algn="just"/>
            <a:r>
              <a:rPr lang="en-US" dirty="0" err="1"/>
              <a:t>Odprite</a:t>
            </a:r>
            <a:r>
              <a:rPr lang="en-US" dirty="0"/>
              <a:t> </a:t>
            </a:r>
            <a:r>
              <a:rPr lang="en-US" dirty="0" err="1"/>
              <a:t>aplikacijo</a:t>
            </a:r>
            <a:r>
              <a:rPr lang="en-US" dirty="0"/>
              <a:t> </a:t>
            </a:r>
            <a:r>
              <a:rPr lang="en-US" b="1" dirty="0"/>
              <a:t>Street View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V </a:t>
            </a:r>
            <a:r>
              <a:rPr lang="en-US" dirty="0" err="1"/>
              <a:t>spodnjem</a:t>
            </a:r>
            <a:r>
              <a:rPr lang="en-US" dirty="0"/>
              <a:t> </a:t>
            </a:r>
            <a:r>
              <a:rPr lang="en-US" dirty="0" err="1"/>
              <a:t>desnem</a:t>
            </a:r>
            <a:r>
              <a:rPr lang="en-US" dirty="0"/>
              <a:t> </a:t>
            </a:r>
            <a:r>
              <a:rPr lang="en-US" dirty="0" err="1"/>
              <a:t>kotu</a:t>
            </a:r>
            <a:r>
              <a:rPr lang="en-US" dirty="0"/>
              <a:t> </a:t>
            </a:r>
            <a:r>
              <a:rPr lang="en-US" dirty="0" err="1"/>
              <a:t>izberite</a:t>
            </a:r>
            <a:r>
              <a:rPr lang="en-US" dirty="0"/>
              <a:t> </a:t>
            </a:r>
            <a:r>
              <a:rPr lang="en-US" b="1" dirty="0" err="1"/>
              <a:t>Kamera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Izberite</a:t>
            </a:r>
            <a:r>
              <a:rPr lang="en-US" dirty="0"/>
              <a:t> </a:t>
            </a:r>
            <a:r>
              <a:rPr lang="en-US" dirty="0" err="1"/>
              <a:t>možnost</a:t>
            </a:r>
            <a:r>
              <a:rPr lang="en-US" dirty="0"/>
              <a:t> </a:t>
            </a:r>
            <a:r>
              <a:rPr lang="en-US" b="1" dirty="0"/>
              <a:t>Take photo sphere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Naredite</a:t>
            </a:r>
            <a:r>
              <a:rPr lang="en-US" dirty="0"/>
              <a:t> </a:t>
            </a:r>
            <a:r>
              <a:rPr lang="en-US" dirty="0" err="1"/>
              <a:t>vrsto</a:t>
            </a:r>
            <a:r>
              <a:rPr lang="en-US" dirty="0"/>
              <a:t> </a:t>
            </a:r>
            <a:r>
              <a:rPr lang="en-US" b="1" dirty="0" err="1"/>
              <a:t>fotografij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56078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11" y="652706"/>
            <a:ext cx="10515600" cy="1325563"/>
          </a:xfrm>
        </p:spPr>
        <p:txBody>
          <a:bodyPr/>
          <a:lstStyle/>
          <a:p>
            <a:pPr algn="ctr"/>
            <a:r>
              <a:rPr lang="lt-LT" b="1" dirty="0"/>
              <a:t>Posnemite 360° fotografijo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5661"/>
            <a:ext cx="5747238" cy="4228793"/>
          </a:xfrm>
        </p:spPr>
        <p:txBody>
          <a:bodyPr>
            <a:normAutofit/>
          </a:bodyPr>
          <a:lstStyle/>
          <a:p>
            <a:r>
              <a:rPr lang="en-US" dirty="0" err="1"/>
              <a:t>Telefon</a:t>
            </a:r>
            <a:r>
              <a:rPr lang="en-US" dirty="0"/>
              <a:t> </a:t>
            </a:r>
            <a:r>
              <a:rPr lang="en-US" dirty="0" err="1"/>
              <a:t>postavite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, da se </a:t>
            </a:r>
            <a:r>
              <a:rPr lang="en-US" dirty="0" err="1"/>
              <a:t>žogica</a:t>
            </a:r>
            <a:r>
              <a:rPr lang="en-US" dirty="0"/>
              <a:t> </a:t>
            </a:r>
            <a:r>
              <a:rPr lang="en-US" dirty="0" err="1"/>
              <a:t>približa</a:t>
            </a:r>
            <a:r>
              <a:rPr lang="en-US" dirty="0"/>
              <a:t> </a:t>
            </a:r>
            <a:r>
              <a:rPr lang="en-US" dirty="0" err="1"/>
              <a:t>krogu</a:t>
            </a:r>
            <a:r>
              <a:rPr lang="en-US" dirty="0"/>
              <a:t>, </a:t>
            </a:r>
            <a:r>
              <a:rPr lang="en-US" dirty="0" err="1"/>
              <a:t>vendar</a:t>
            </a:r>
            <a:r>
              <a:rPr lang="en-US" dirty="0"/>
              <a:t> ne </a:t>
            </a:r>
            <a:r>
              <a:rPr lang="en-US" dirty="0" err="1"/>
              <a:t>preveč</a:t>
            </a:r>
            <a:r>
              <a:rPr lang="en-US" dirty="0"/>
              <a:t>, da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posnamete</a:t>
            </a:r>
            <a:r>
              <a:rPr lang="en-US" dirty="0"/>
              <a:t> </a:t>
            </a:r>
            <a:r>
              <a:rPr lang="en-US" dirty="0" err="1"/>
              <a:t>fotografijo</a:t>
            </a:r>
            <a:r>
              <a:rPr lang="en-US" dirty="0"/>
              <a:t>. </a:t>
            </a:r>
          </a:p>
          <a:p>
            <a:r>
              <a:rPr lang="en-US" dirty="0" err="1"/>
              <a:t>Nato</a:t>
            </a:r>
            <a:r>
              <a:rPr lang="en-US" dirty="0"/>
              <a:t> </a:t>
            </a:r>
            <a:r>
              <a:rPr lang="en-US" dirty="0" err="1"/>
              <a:t>postavite</a:t>
            </a:r>
            <a:r>
              <a:rPr lang="en-US" dirty="0"/>
              <a:t> </a:t>
            </a:r>
            <a:r>
              <a:rPr lang="en-US" dirty="0" err="1"/>
              <a:t>telefon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referenčne</a:t>
            </a:r>
            <a:r>
              <a:rPr lang="en-US" dirty="0"/>
              <a:t> </a:t>
            </a:r>
            <a:r>
              <a:rPr lang="en-US" dirty="0" err="1"/>
              <a:t>točke</a:t>
            </a:r>
            <a:r>
              <a:rPr lang="en-US" dirty="0"/>
              <a:t>, ki </a:t>
            </a:r>
            <a:r>
              <a:rPr lang="en-US" dirty="0" err="1"/>
              <a:t>ste</a:t>
            </a:r>
            <a:r>
              <a:rPr lang="en-US" dirty="0"/>
              <a:t> jo </a:t>
            </a:r>
            <a:r>
              <a:rPr lang="en-US" dirty="0" err="1"/>
              <a:t>ustvarili</a:t>
            </a:r>
            <a:r>
              <a:rPr lang="en-US" dirty="0"/>
              <a:t>. </a:t>
            </a:r>
            <a:r>
              <a:rPr lang="en-US" dirty="0" err="1"/>
              <a:t>Če</a:t>
            </a:r>
            <a:r>
              <a:rPr lang="en-US" dirty="0"/>
              <a:t> </a:t>
            </a:r>
            <a:r>
              <a:rPr lang="en-US" dirty="0" err="1"/>
              <a:t>uporabljate</a:t>
            </a:r>
            <a:r>
              <a:rPr lang="en-US" dirty="0"/>
              <a:t> </a:t>
            </a:r>
            <a:r>
              <a:rPr lang="en-US" dirty="0" err="1"/>
              <a:t>palico</a:t>
            </a:r>
            <a:r>
              <a:rPr lang="en-US" dirty="0"/>
              <a:t> za </a:t>
            </a:r>
            <a:r>
              <a:rPr lang="en-US" dirty="0" err="1"/>
              <a:t>selfije</a:t>
            </a:r>
            <a:r>
              <a:rPr lang="en-US" dirty="0"/>
              <a:t>, </a:t>
            </a:r>
            <a:r>
              <a:rPr lang="en-US" dirty="0" err="1"/>
              <a:t>poskrbite</a:t>
            </a:r>
            <a:r>
              <a:rPr lang="en-US" dirty="0"/>
              <a:t>, da </a:t>
            </a:r>
            <a:r>
              <a:rPr lang="en-US" dirty="0" err="1"/>
              <a:t>bo</a:t>
            </a:r>
            <a:r>
              <a:rPr lang="en-US" dirty="0"/>
              <a:t> v </a:t>
            </a:r>
            <a:r>
              <a:rPr lang="en-US" dirty="0" err="1"/>
              <a:t>ravni</a:t>
            </a:r>
            <a:r>
              <a:rPr lang="en-US" dirty="0"/>
              <a:t> </a:t>
            </a:r>
            <a:r>
              <a:rPr lang="en-US" dirty="0" err="1"/>
              <a:t>legi</a:t>
            </a:r>
            <a:r>
              <a:rPr lang="en-US" dirty="0"/>
              <a:t>.</a:t>
            </a:r>
          </a:p>
          <a:p>
            <a:r>
              <a:rPr lang="en-US" dirty="0" err="1"/>
              <a:t>Sedaj</a:t>
            </a:r>
            <a:r>
              <a:rPr lang="en-US" dirty="0"/>
              <a:t> </a:t>
            </a:r>
            <a:r>
              <a:rPr lang="en-US" dirty="0" err="1"/>
              <a:t>postavite</a:t>
            </a:r>
            <a:r>
              <a:rPr lang="en-US" dirty="0"/>
              <a:t> </a:t>
            </a:r>
            <a:r>
              <a:rPr lang="en-US" dirty="0" err="1"/>
              <a:t>telefon</a:t>
            </a:r>
            <a:r>
              <a:rPr lang="en-US" dirty="0"/>
              <a:t> z </a:t>
            </a:r>
            <a:r>
              <a:rPr lang="en-US" b="1" dirty="0" err="1"/>
              <a:t>žogo</a:t>
            </a:r>
            <a:r>
              <a:rPr lang="en-US" b="1" dirty="0"/>
              <a:t> v </a:t>
            </a:r>
            <a:r>
              <a:rPr lang="en-US" b="1" dirty="0" err="1"/>
              <a:t>krog</a:t>
            </a:r>
            <a:r>
              <a:rPr lang="en-US" dirty="0"/>
              <a:t>. </a:t>
            </a:r>
            <a:r>
              <a:rPr lang="en-US" dirty="0" err="1"/>
              <a:t>Fotografija</a:t>
            </a:r>
            <a:r>
              <a:rPr lang="en-US" dirty="0"/>
              <a:t> se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samodejno</a:t>
            </a:r>
            <a:r>
              <a:rPr lang="en-US" dirty="0"/>
              <a:t> </a:t>
            </a:r>
            <a:r>
              <a:rPr lang="en-US" dirty="0" err="1"/>
              <a:t>posnela</a:t>
            </a:r>
            <a:r>
              <a:rPr lang="en-US" dirty="0"/>
              <a:t>, ko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žogica</a:t>
            </a:r>
            <a:r>
              <a:rPr lang="en-US" dirty="0"/>
              <a:t> </a:t>
            </a:r>
            <a:r>
              <a:rPr lang="en-US" dirty="0" err="1"/>
              <a:t>pravilno</a:t>
            </a:r>
            <a:r>
              <a:rPr lang="en-US" dirty="0"/>
              <a:t> </a:t>
            </a:r>
            <a:r>
              <a:rPr lang="en-US" dirty="0" err="1"/>
              <a:t>nameščena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804" y="1615661"/>
            <a:ext cx="4659635" cy="409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805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11" y="652706"/>
            <a:ext cx="10515600" cy="1325563"/>
          </a:xfrm>
        </p:spPr>
        <p:txBody>
          <a:bodyPr/>
          <a:lstStyle/>
          <a:p>
            <a:pPr algn="ctr"/>
            <a:r>
              <a:rPr lang="lt-LT" b="1" dirty="0"/>
              <a:t>Posnemite 360° fotografijo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5661"/>
            <a:ext cx="5747238" cy="4228793"/>
          </a:xfrm>
        </p:spPr>
        <p:txBody>
          <a:bodyPr>
            <a:normAutofit/>
          </a:bodyPr>
          <a:lstStyle/>
          <a:p>
            <a:r>
              <a:rPr lang="en-US" dirty="0"/>
              <a:t>Ko </a:t>
            </a:r>
            <a:r>
              <a:rPr lang="en-US" dirty="0" err="1"/>
              <a:t>končate</a:t>
            </a:r>
            <a:r>
              <a:rPr lang="en-US" dirty="0"/>
              <a:t> s </a:t>
            </a:r>
            <a:r>
              <a:rPr lang="en-US" dirty="0" err="1"/>
              <a:t>prekrivanjem</a:t>
            </a:r>
            <a:r>
              <a:rPr lang="en-US" dirty="0"/>
              <a:t> </a:t>
            </a:r>
            <a:r>
              <a:rPr lang="en-US" dirty="0" err="1"/>
              <a:t>celotnega</a:t>
            </a:r>
            <a:r>
              <a:rPr lang="en-US" dirty="0"/>
              <a:t> </a:t>
            </a:r>
            <a:r>
              <a:rPr lang="en-US" dirty="0" err="1"/>
              <a:t>vidnega</a:t>
            </a:r>
            <a:r>
              <a:rPr lang="en-US" dirty="0"/>
              <a:t> </a:t>
            </a:r>
            <a:r>
              <a:rPr lang="en-US" dirty="0" err="1"/>
              <a:t>polja</a:t>
            </a:r>
            <a:r>
              <a:rPr lang="en-US" dirty="0"/>
              <a:t>, </a:t>
            </a:r>
            <a:r>
              <a:rPr lang="en-US" dirty="0" err="1"/>
              <a:t>aplikacija</a:t>
            </a:r>
            <a:r>
              <a:rPr lang="en-US" dirty="0"/>
              <a:t> to </a:t>
            </a:r>
            <a:r>
              <a:rPr lang="en-US" dirty="0" err="1"/>
              <a:t>običajno</a:t>
            </a:r>
            <a:r>
              <a:rPr lang="en-US" dirty="0"/>
              <a:t> </a:t>
            </a:r>
            <a:r>
              <a:rPr lang="en-US" dirty="0" err="1"/>
              <a:t>ugotovi</a:t>
            </a:r>
            <a:r>
              <a:rPr lang="en-US" dirty="0"/>
              <a:t> in </a:t>
            </a:r>
            <a:r>
              <a:rPr lang="en-US" b="1" dirty="0" err="1"/>
              <a:t>konča</a:t>
            </a:r>
            <a:r>
              <a:rPr lang="en-US" dirty="0"/>
              <a:t> </a:t>
            </a:r>
            <a:r>
              <a:rPr lang="en-US" dirty="0" err="1"/>
              <a:t>postopek</a:t>
            </a:r>
            <a:r>
              <a:rPr lang="en-US" dirty="0"/>
              <a:t> </a:t>
            </a:r>
            <a:r>
              <a:rPr lang="en-US" dirty="0" err="1"/>
              <a:t>fotografiranja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ga </a:t>
            </a:r>
            <a:r>
              <a:rPr lang="en-US" dirty="0" err="1"/>
              <a:t>znova</a:t>
            </a:r>
            <a:r>
              <a:rPr lang="en-US" dirty="0"/>
              <a:t> </a:t>
            </a:r>
            <a:r>
              <a:rPr lang="en-US" dirty="0" err="1"/>
              <a:t>zažene</a:t>
            </a:r>
            <a:r>
              <a:rPr lang="en-US" dirty="0"/>
              <a:t> za novo </a:t>
            </a:r>
            <a:r>
              <a:rPr lang="en-US" dirty="0" err="1"/>
              <a:t>sliko</a:t>
            </a:r>
            <a:r>
              <a:rPr lang="en-US" dirty="0"/>
              <a:t>.</a:t>
            </a:r>
          </a:p>
          <a:p>
            <a:r>
              <a:rPr lang="en-US" dirty="0" err="1"/>
              <a:t>Zaključite</a:t>
            </a:r>
            <a:r>
              <a:rPr lang="en-US" dirty="0"/>
              <a:t> ga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tudi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koli</a:t>
            </a:r>
            <a:r>
              <a:rPr lang="en-US" dirty="0"/>
              <a:t>, </a:t>
            </a:r>
            <a:r>
              <a:rPr lang="en-US" dirty="0" err="1"/>
              <a:t>tako</a:t>
            </a:r>
            <a:r>
              <a:rPr lang="en-US" dirty="0"/>
              <a:t> da na </a:t>
            </a:r>
            <a:r>
              <a:rPr lang="en-US" dirty="0" err="1"/>
              <a:t>dnu</a:t>
            </a:r>
            <a:r>
              <a:rPr lang="en-US" dirty="0"/>
              <a:t> </a:t>
            </a:r>
            <a:r>
              <a:rPr lang="en-US" dirty="0" err="1"/>
              <a:t>izberete</a:t>
            </a:r>
            <a:r>
              <a:rPr lang="en-US" dirty="0"/>
              <a:t> </a:t>
            </a:r>
            <a:r>
              <a:rPr lang="en-US" dirty="0" err="1"/>
              <a:t>možnost</a:t>
            </a:r>
            <a:r>
              <a:rPr lang="en-US" dirty="0"/>
              <a:t> </a:t>
            </a:r>
            <a:r>
              <a:rPr lang="en-US" b="1" dirty="0"/>
              <a:t>Done</a:t>
            </a:r>
            <a:r>
              <a:rPr lang="en-US" dirty="0"/>
              <a:t> (</a:t>
            </a:r>
            <a:r>
              <a:rPr lang="en-US" dirty="0" err="1"/>
              <a:t>Končano</a:t>
            </a:r>
            <a:r>
              <a:rPr lang="en-US" dirty="0"/>
              <a:t>). </a:t>
            </a:r>
            <a:r>
              <a:rPr lang="en-US" dirty="0" err="1"/>
              <a:t>Če</a:t>
            </a:r>
            <a:r>
              <a:rPr lang="en-US" dirty="0"/>
              <a:t> pa v </a:t>
            </a:r>
            <a:r>
              <a:rPr lang="en-US" dirty="0" err="1"/>
              <a:t>sferi</a:t>
            </a:r>
            <a:r>
              <a:rPr lang="en-US" dirty="0"/>
              <a:t> </a:t>
            </a:r>
            <a:r>
              <a:rPr lang="en-US" dirty="0" err="1"/>
              <a:t>manjka</a:t>
            </a:r>
            <a:r>
              <a:rPr lang="en-US" dirty="0"/>
              <a:t> </a:t>
            </a:r>
            <a:r>
              <a:rPr lang="en-US" dirty="0" err="1"/>
              <a:t>nekaj</a:t>
            </a:r>
            <a:r>
              <a:rPr lang="en-US" dirty="0"/>
              <a:t> </a:t>
            </a:r>
            <a:r>
              <a:rPr lang="en-US" dirty="0" err="1"/>
              <a:t>posnetkov</a:t>
            </a:r>
            <a:r>
              <a:rPr lang="en-US" dirty="0"/>
              <a:t>, ne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sešila</a:t>
            </a:r>
            <a:r>
              <a:rPr lang="en-US" dirty="0"/>
              <a:t> </a:t>
            </a:r>
            <a:r>
              <a:rPr lang="en-US" dirty="0" err="1"/>
              <a:t>celotne</a:t>
            </a:r>
            <a:r>
              <a:rPr lang="en-US" dirty="0"/>
              <a:t> 360-stopinjske </a:t>
            </a:r>
            <a:r>
              <a:rPr lang="en-US" dirty="0" err="1"/>
              <a:t>fotografije</a:t>
            </a:r>
            <a:r>
              <a:rPr lang="en-US" dirty="0"/>
              <a:t>, </a:t>
            </a:r>
            <a:r>
              <a:rPr lang="en-US" dirty="0" err="1"/>
              <a:t>ampak</a:t>
            </a:r>
            <a:r>
              <a:rPr lang="en-US" dirty="0"/>
              <a:t>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sešila</a:t>
            </a:r>
            <a:r>
              <a:rPr lang="en-US" dirty="0"/>
              <a:t> </a:t>
            </a:r>
            <a:r>
              <a:rPr lang="en-US" dirty="0" err="1"/>
              <a:t>sliko</a:t>
            </a:r>
            <a:r>
              <a:rPr lang="en-US" dirty="0"/>
              <a:t>, </a:t>
            </a:r>
            <a:r>
              <a:rPr lang="en-US" dirty="0" err="1"/>
              <a:t>če</a:t>
            </a:r>
            <a:r>
              <a:rPr lang="en-US" dirty="0"/>
              <a:t> </a:t>
            </a:r>
            <a:r>
              <a:rPr lang="en-US" dirty="0" err="1"/>
              <a:t>manjka</a:t>
            </a:r>
            <a:r>
              <a:rPr lang="en-US" dirty="0"/>
              <a:t> le </a:t>
            </a:r>
            <a:r>
              <a:rPr lang="en-US" dirty="0" err="1"/>
              <a:t>nekaj</a:t>
            </a:r>
            <a:r>
              <a:rPr lang="en-US" dirty="0"/>
              <a:t> </a:t>
            </a:r>
            <a:r>
              <a:rPr lang="en-US" dirty="0" err="1"/>
              <a:t>posnetkov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804" y="1615661"/>
            <a:ext cx="4659635" cy="409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590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93" y="1120746"/>
            <a:ext cx="7202732" cy="1325563"/>
          </a:xfrm>
        </p:spPr>
        <p:txBody>
          <a:bodyPr/>
          <a:lstStyle/>
          <a:p>
            <a:pPr algn="ctr"/>
            <a:r>
              <a:rPr lang="en-US" b="1" dirty="0" err="1"/>
              <a:t>Dostop</a:t>
            </a:r>
            <a:r>
              <a:rPr lang="en-US" b="1" dirty="0"/>
              <a:t> do </a:t>
            </a:r>
            <a:r>
              <a:rPr lang="en-US" b="1" dirty="0" err="1"/>
              <a:t>vaše</a:t>
            </a:r>
            <a:r>
              <a:rPr lang="en-US" b="1" dirty="0"/>
              <a:t> 360° </a:t>
            </a:r>
            <a:r>
              <a:rPr lang="en-US" b="1" dirty="0" err="1"/>
              <a:t>fotografije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2552700"/>
            <a:ext cx="6520962" cy="3291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Vaša</a:t>
            </a:r>
            <a:r>
              <a:rPr lang="en-US" dirty="0"/>
              <a:t> 360-stopinjska </a:t>
            </a:r>
            <a:r>
              <a:rPr lang="en-US" dirty="0" err="1"/>
              <a:t>fotografija</a:t>
            </a:r>
            <a:r>
              <a:rPr lang="en-US" dirty="0"/>
              <a:t> je </a:t>
            </a:r>
            <a:r>
              <a:rPr lang="en-US" dirty="0" err="1"/>
              <a:t>sestavljena</a:t>
            </a:r>
            <a:r>
              <a:rPr lang="en-US" dirty="0"/>
              <a:t> in </a:t>
            </a:r>
            <a:r>
              <a:rPr lang="en-US" dirty="0" err="1"/>
              <a:t>shranjena</a:t>
            </a:r>
            <a:r>
              <a:rPr lang="en-US" dirty="0"/>
              <a:t> v </a:t>
            </a:r>
            <a:r>
              <a:rPr lang="en-US" dirty="0" err="1"/>
              <a:t>zavihku</a:t>
            </a:r>
            <a:r>
              <a:rPr lang="en-US" dirty="0"/>
              <a:t> </a:t>
            </a:r>
            <a:r>
              <a:rPr lang="en-US" dirty="0" err="1"/>
              <a:t>Zasebno</a:t>
            </a:r>
            <a:r>
              <a:rPr lang="en-US" dirty="0"/>
              <a:t> v </a:t>
            </a:r>
            <a:r>
              <a:rPr lang="en-US" dirty="0" err="1"/>
              <a:t>telefonu</a:t>
            </a:r>
            <a:r>
              <a:rPr lang="en-US" dirty="0"/>
              <a:t> v </a:t>
            </a:r>
            <a:r>
              <a:rPr lang="en-US" dirty="0" err="1"/>
              <a:t>storitvi</a:t>
            </a:r>
            <a:r>
              <a:rPr lang="en-US" dirty="0"/>
              <a:t> Street View. </a:t>
            </a:r>
            <a:r>
              <a:rPr lang="en-US" dirty="0" err="1"/>
              <a:t>Fotografija</a:t>
            </a:r>
            <a:r>
              <a:rPr lang="en-US" dirty="0"/>
              <a:t> je </a:t>
            </a:r>
            <a:r>
              <a:rPr lang="en-US" dirty="0" err="1"/>
              <a:t>shranjena</a:t>
            </a:r>
            <a:r>
              <a:rPr lang="en-US" dirty="0"/>
              <a:t> </a:t>
            </a:r>
            <a:r>
              <a:rPr lang="en-US" dirty="0" err="1"/>
              <a:t>tudi</a:t>
            </a:r>
            <a:r>
              <a:rPr lang="en-US" dirty="0"/>
              <a:t> v </a:t>
            </a:r>
            <a:r>
              <a:rPr lang="en-US" dirty="0" err="1"/>
              <a:t>vašem</a:t>
            </a:r>
            <a:r>
              <a:rPr lang="en-US" dirty="0"/>
              <a:t> </a:t>
            </a:r>
            <a:r>
              <a:rPr lang="en-US" dirty="0" err="1"/>
              <a:t>telefonu</a:t>
            </a:r>
            <a:r>
              <a:rPr lang="en-US" dirty="0"/>
              <a:t> (</a:t>
            </a:r>
            <a:r>
              <a:rPr lang="en-US" dirty="0" err="1"/>
              <a:t>razen</a:t>
            </a:r>
            <a:r>
              <a:rPr lang="en-US" dirty="0"/>
              <a:t> </a:t>
            </a:r>
            <a:r>
              <a:rPr lang="en-US" dirty="0" err="1"/>
              <a:t>če</a:t>
            </a:r>
            <a:r>
              <a:rPr lang="en-US" dirty="0"/>
              <a:t> </a:t>
            </a:r>
            <a:r>
              <a:rPr lang="en-US" dirty="0" err="1"/>
              <a:t>ste</a:t>
            </a:r>
            <a:r>
              <a:rPr lang="en-US" dirty="0"/>
              <a:t> to </a:t>
            </a:r>
            <a:r>
              <a:rPr lang="en-US" dirty="0" err="1"/>
              <a:t>nastavitev</a:t>
            </a:r>
            <a:r>
              <a:rPr lang="en-US" dirty="0"/>
              <a:t> </a:t>
            </a:r>
            <a:r>
              <a:rPr lang="en-US" dirty="0" err="1"/>
              <a:t>izklopili</a:t>
            </a:r>
            <a:r>
              <a:rPr lang="en-US" dirty="0"/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0266"/>
          <a:stretch/>
        </p:blipFill>
        <p:spPr>
          <a:xfrm>
            <a:off x="8689292" y="1021011"/>
            <a:ext cx="2550208" cy="454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087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93" y="815946"/>
            <a:ext cx="7648575" cy="1325563"/>
          </a:xfrm>
        </p:spPr>
        <p:txBody>
          <a:bodyPr/>
          <a:lstStyle/>
          <a:p>
            <a:pPr algn="ctr"/>
            <a:r>
              <a:rPr lang="en-US" b="1" dirty="0" err="1"/>
              <a:t>Delite</a:t>
            </a:r>
            <a:r>
              <a:rPr lang="en-US" b="1" dirty="0"/>
              <a:t> </a:t>
            </a:r>
            <a:r>
              <a:rPr lang="en-US" b="1" dirty="0" err="1"/>
              <a:t>svojo</a:t>
            </a:r>
            <a:r>
              <a:rPr lang="en-US" b="1" dirty="0"/>
              <a:t> 360° </a:t>
            </a:r>
            <a:r>
              <a:rPr lang="en-US" b="1" dirty="0" err="1"/>
              <a:t>fotografijo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1509"/>
            <a:ext cx="6520962" cy="4033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Zdaj</a:t>
            </a:r>
            <a:r>
              <a:rPr lang="en-US" dirty="0"/>
              <a:t>, ko </a:t>
            </a:r>
            <a:r>
              <a:rPr lang="en-US" dirty="0" err="1"/>
              <a:t>imate</a:t>
            </a:r>
            <a:r>
              <a:rPr lang="en-US" dirty="0"/>
              <a:t> 360° </a:t>
            </a:r>
            <a:r>
              <a:rPr lang="en-US" dirty="0" err="1"/>
              <a:t>fotografijo</a:t>
            </a:r>
            <a:r>
              <a:rPr lang="en-US" dirty="0"/>
              <a:t>,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izberete</a:t>
            </a:r>
            <a:r>
              <a:rPr lang="en-US" dirty="0"/>
              <a:t>, </a:t>
            </a:r>
            <a:r>
              <a:rPr lang="en-US" dirty="0" err="1"/>
              <a:t>kako</a:t>
            </a:r>
            <a:r>
              <a:rPr lang="en-US" dirty="0"/>
              <a:t> jo </a:t>
            </a:r>
            <a:r>
              <a:rPr lang="en-US" dirty="0" err="1"/>
              <a:t>želite</a:t>
            </a:r>
            <a:r>
              <a:rPr lang="en-US" dirty="0"/>
              <a:t> </a:t>
            </a:r>
            <a:r>
              <a:rPr lang="en-US" dirty="0" err="1"/>
              <a:t>deliti</a:t>
            </a:r>
            <a:r>
              <a:rPr lang="en-US" dirty="0"/>
              <a:t> s </a:t>
            </a:r>
            <a:r>
              <a:rPr lang="en-US" dirty="0" err="1"/>
              <a:t>prijatelji</a:t>
            </a:r>
            <a:r>
              <a:rPr lang="en-US" dirty="0"/>
              <a:t> in </a:t>
            </a:r>
            <a:r>
              <a:rPr lang="en-US" dirty="0" err="1"/>
              <a:t>družino</a:t>
            </a:r>
            <a:r>
              <a:rPr lang="en-US" dirty="0"/>
              <a:t>:</a:t>
            </a:r>
          </a:p>
          <a:p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preprosto</a:t>
            </a:r>
            <a:r>
              <a:rPr lang="en-US" dirty="0"/>
              <a:t> </a:t>
            </a:r>
            <a:r>
              <a:rPr lang="en-US" dirty="0" err="1"/>
              <a:t>izberete</a:t>
            </a:r>
            <a:r>
              <a:rPr lang="en-US" dirty="0"/>
              <a:t> </a:t>
            </a:r>
            <a:r>
              <a:rPr lang="en-US" dirty="0" err="1"/>
              <a:t>zasebno</a:t>
            </a:r>
            <a:r>
              <a:rPr lang="en-US" dirty="0"/>
              <a:t> </a:t>
            </a:r>
            <a:r>
              <a:rPr lang="en-US" dirty="0" err="1"/>
              <a:t>skupno</a:t>
            </a:r>
            <a:r>
              <a:rPr lang="en-US" dirty="0"/>
              <a:t> </a:t>
            </a:r>
            <a:r>
              <a:rPr lang="en-US" dirty="0" err="1"/>
              <a:t>rabo</a:t>
            </a:r>
            <a:r>
              <a:rPr lang="en-US" dirty="0"/>
              <a:t> </a:t>
            </a:r>
            <a:r>
              <a:rPr lang="en-US" dirty="0" err="1"/>
              <a:t>fotografije</a:t>
            </a:r>
            <a:r>
              <a:rPr lang="en-US" dirty="0"/>
              <a:t> s </a:t>
            </a:r>
            <a:r>
              <a:rPr lang="en-US" dirty="0" err="1"/>
              <a:t>funkcijo</a:t>
            </a:r>
            <a:r>
              <a:rPr lang="en-US" dirty="0"/>
              <a:t> Street View z </a:t>
            </a:r>
            <a:r>
              <a:rPr lang="en-US" dirty="0" err="1"/>
              <a:t>možnostjo</a:t>
            </a:r>
            <a:r>
              <a:rPr lang="en-US" dirty="0"/>
              <a:t> </a:t>
            </a:r>
            <a:r>
              <a:rPr lang="en-US" dirty="0" err="1"/>
              <a:t>deljenja</a:t>
            </a:r>
            <a:r>
              <a:rPr lang="en-US" dirty="0"/>
              <a:t> na </a:t>
            </a:r>
            <a:r>
              <a:rPr lang="en-US" dirty="0" err="1"/>
              <a:t>zavihku</a:t>
            </a:r>
            <a:r>
              <a:rPr lang="en-US" dirty="0"/>
              <a:t> </a:t>
            </a:r>
            <a:r>
              <a:rPr lang="en-US" dirty="0" err="1"/>
              <a:t>Zasebno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pa </a:t>
            </a:r>
            <a:r>
              <a:rPr lang="en-US" dirty="0" err="1"/>
              <a:t>izberete</a:t>
            </a:r>
            <a:r>
              <a:rPr lang="en-US" dirty="0"/>
              <a:t> </a:t>
            </a:r>
            <a:r>
              <a:rPr lang="en-US" dirty="0" err="1"/>
              <a:t>javno</a:t>
            </a:r>
            <a:r>
              <a:rPr lang="en-US" dirty="0"/>
              <a:t> </a:t>
            </a:r>
            <a:r>
              <a:rPr lang="en-US" dirty="0" err="1"/>
              <a:t>skupno</a:t>
            </a:r>
            <a:r>
              <a:rPr lang="en-US" dirty="0"/>
              <a:t> </a:t>
            </a:r>
            <a:r>
              <a:rPr lang="en-US" dirty="0" err="1"/>
              <a:t>rabo</a:t>
            </a:r>
            <a:r>
              <a:rPr lang="en-US" dirty="0"/>
              <a:t> </a:t>
            </a:r>
            <a:r>
              <a:rPr lang="en-US" dirty="0" err="1"/>
              <a:t>fotografije</a:t>
            </a:r>
            <a:r>
              <a:rPr lang="en-US" dirty="0"/>
              <a:t> v </a:t>
            </a:r>
            <a:r>
              <a:rPr lang="en-US" dirty="0" err="1"/>
              <a:t>storitvi</a:t>
            </a:r>
            <a:r>
              <a:rPr lang="en-US" dirty="0"/>
              <a:t> Street View.</a:t>
            </a:r>
          </a:p>
          <a:p>
            <a:r>
              <a:rPr lang="en-US" dirty="0"/>
              <a:t>Ko </a:t>
            </a:r>
            <a:r>
              <a:rPr lang="en-US" dirty="0" err="1"/>
              <a:t>objavite</a:t>
            </a:r>
            <a:r>
              <a:rPr lang="en-US" dirty="0"/>
              <a:t> </a:t>
            </a:r>
            <a:r>
              <a:rPr lang="en-US" dirty="0" err="1"/>
              <a:t>fotografijo</a:t>
            </a:r>
            <a:r>
              <a:rPr lang="en-US" dirty="0"/>
              <a:t> v </a:t>
            </a:r>
            <a:r>
              <a:rPr lang="en-US" dirty="0" err="1"/>
              <a:t>storitvi</a:t>
            </a:r>
            <a:r>
              <a:rPr lang="en-US" dirty="0"/>
              <a:t> Street View, se </a:t>
            </a:r>
            <a:r>
              <a:rPr lang="en-US" dirty="0" err="1"/>
              <a:t>prepričajte</a:t>
            </a:r>
            <a:r>
              <a:rPr lang="en-US" dirty="0"/>
              <a:t>, da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določili</a:t>
            </a:r>
            <a:r>
              <a:rPr lang="en-US" dirty="0"/>
              <a:t> </a:t>
            </a:r>
            <a:r>
              <a:rPr lang="en-US" dirty="0" err="1"/>
              <a:t>svojo</a:t>
            </a:r>
            <a:r>
              <a:rPr lang="en-US" dirty="0"/>
              <a:t> </a:t>
            </a:r>
            <a:r>
              <a:rPr lang="en-US" dirty="0" err="1"/>
              <a:t>lokacijo</a:t>
            </a:r>
            <a:r>
              <a:rPr lang="en-US" dirty="0"/>
              <a:t>, </a:t>
            </a:r>
            <a:r>
              <a:rPr lang="en-US" dirty="0" err="1"/>
              <a:t>saj</a:t>
            </a:r>
            <a:r>
              <a:rPr lang="en-US" dirty="0"/>
              <a:t>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slika</a:t>
            </a:r>
            <a:r>
              <a:rPr lang="en-US" dirty="0"/>
              <a:t> </a:t>
            </a:r>
            <a:r>
              <a:rPr lang="en-US" dirty="0" err="1"/>
              <a:t>priložena</a:t>
            </a:r>
            <a:r>
              <a:rPr lang="en-US" dirty="0"/>
              <a:t> </a:t>
            </a:r>
            <a:r>
              <a:rPr lang="en-US" dirty="0" err="1"/>
              <a:t>izbrani</a:t>
            </a:r>
            <a:r>
              <a:rPr lang="en-US" dirty="0"/>
              <a:t> </a:t>
            </a:r>
            <a:r>
              <a:rPr lang="en-US" dirty="0" err="1"/>
              <a:t>lokaciji</a:t>
            </a:r>
            <a:r>
              <a:rPr lang="en-US" dirty="0"/>
              <a:t> na </a:t>
            </a:r>
            <a:r>
              <a:rPr lang="en-US" dirty="0" err="1"/>
              <a:t>zemljevidu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674"/>
          <a:stretch/>
        </p:blipFill>
        <p:spPr>
          <a:xfrm>
            <a:off x="8896350" y="1109791"/>
            <a:ext cx="2581275" cy="463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55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61" y="2330619"/>
            <a:ext cx="5879123" cy="3702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V </a:t>
            </a:r>
            <a:r>
              <a:rPr lang="en-GB" dirty="0" err="1"/>
              <a:t>svoj</a:t>
            </a:r>
            <a:r>
              <a:rPr lang="en-GB" dirty="0"/>
              <a:t> </a:t>
            </a:r>
            <a:r>
              <a:rPr lang="en-GB" dirty="0" err="1"/>
              <a:t>mobilni</a:t>
            </a:r>
            <a:r>
              <a:rPr lang="en-GB" dirty="0"/>
              <a:t> </a:t>
            </a:r>
            <a:r>
              <a:rPr lang="en-GB" dirty="0" err="1"/>
              <a:t>telefon</a:t>
            </a:r>
            <a:r>
              <a:rPr lang="en-GB" dirty="0"/>
              <a:t> </a:t>
            </a:r>
            <a:r>
              <a:rPr lang="en-GB" dirty="0" err="1"/>
              <a:t>prenesite</a:t>
            </a:r>
            <a:r>
              <a:rPr lang="en-GB" dirty="0"/>
              <a:t> </a:t>
            </a:r>
            <a:r>
              <a:rPr lang="en-GB" dirty="0" err="1"/>
              <a:t>aplikacijo</a:t>
            </a:r>
            <a:r>
              <a:rPr lang="en-GB" dirty="0"/>
              <a:t> "Insta360-za Go2, ONE R, ONE X2, ONE X". Za </a:t>
            </a:r>
            <a:r>
              <a:rPr lang="en-GB" dirty="0" err="1"/>
              <a:t>naprave</a:t>
            </a:r>
            <a:r>
              <a:rPr lang="en-GB" dirty="0"/>
              <a:t> IOS je </a:t>
            </a:r>
            <a:r>
              <a:rPr lang="en-GB" dirty="0" err="1"/>
              <a:t>ime</a:t>
            </a:r>
            <a:r>
              <a:rPr lang="en-GB" dirty="0"/>
              <a:t> </a:t>
            </a:r>
            <a:r>
              <a:rPr lang="en-GB" dirty="0" err="1"/>
              <a:t>aplikacije</a:t>
            </a:r>
            <a:r>
              <a:rPr lang="en-GB" dirty="0"/>
              <a:t> "Insta360-GO2, ONE X2,R,X" z </a:t>
            </a:r>
            <a:r>
              <a:rPr lang="en-GB" dirty="0" err="1"/>
              <a:t>enakim</a:t>
            </a:r>
            <a:r>
              <a:rPr lang="en-GB" dirty="0"/>
              <a:t> </a:t>
            </a:r>
            <a:r>
              <a:rPr lang="en-GB" dirty="0" err="1"/>
              <a:t>logotipom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 err="1"/>
              <a:t>Prenos</a:t>
            </a:r>
            <a:r>
              <a:rPr lang="en-GB" dirty="0"/>
              <a:t> in </a:t>
            </a:r>
            <a:r>
              <a:rPr lang="en-GB" dirty="0" err="1"/>
              <a:t>namestitev</a:t>
            </a:r>
            <a:r>
              <a:rPr lang="en-GB" dirty="0"/>
              <a:t> </a:t>
            </a:r>
            <a:r>
              <a:rPr lang="en-GB" dirty="0" err="1"/>
              <a:t>lahko</a:t>
            </a:r>
            <a:r>
              <a:rPr lang="en-GB" dirty="0"/>
              <a:t> </a:t>
            </a:r>
            <a:r>
              <a:rPr lang="en-GB" dirty="0" err="1"/>
              <a:t>trajata</a:t>
            </a:r>
            <a:r>
              <a:rPr lang="en-GB" dirty="0"/>
              <a:t> </a:t>
            </a:r>
            <a:r>
              <a:rPr lang="en-GB" dirty="0" err="1"/>
              <a:t>nekaj</a:t>
            </a:r>
            <a:r>
              <a:rPr lang="en-GB" dirty="0"/>
              <a:t> </a:t>
            </a:r>
            <a:r>
              <a:rPr lang="en-GB" dirty="0" err="1"/>
              <a:t>časa</a:t>
            </a:r>
            <a:r>
              <a:rPr lang="en-GB" dirty="0"/>
              <a:t>, </a:t>
            </a:r>
            <a:r>
              <a:rPr lang="en-GB" dirty="0" err="1"/>
              <a:t>zato</a:t>
            </a:r>
            <a:r>
              <a:rPr lang="en-GB" dirty="0"/>
              <a:t> se </a:t>
            </a:r>
            <a:r>
              <a:rPr lang="en-GB" dirty="0" err="1"/>
              <a:t>prepričajte</a:t>
            </a:r>
            <a:r>
              <a:rPr lang="en-GB" dirty="0"/>
              <a:t>, da </a:t>
            </a:r>
            <a:r>
              <a:rPr lang="en-GB" dirty="0" err="1"/>
              <a:t>imate</a:t>
            </a:r>
            <a:r>
              <a:rPr lang="en-GB" dirty="0"/>
              <a:t> v </a:t>
            </a:r>
            <a:r>
              <a:rPr lang="en-GB" dirty="0" err="1"/>
              <a:t>mobilni</a:t>
            </a:r>
            <a:r>
              <a:rPr lang="en-GB" dirty="0"/>
              <a:t> </a:t>
            </a:r>
            <a:r>
              <a:rPr lang="en-GB" dirty="0" err="1"/>
              <a:t>napravi</a:t>
            </a:r>
            <a:r>
              <a:rPr lang="en-GB" dirty="0"/>
              <a:t> </a:t>
            </a:r>
            <a:r>
              <a:rPr lang="en-GB" dirty="0" err="1"/>
              <a:t>stabilno</a:t>
            </a:r>
            <a:r>
              <a:rPr lang="en-GB" dirty="0"/>
              <a:t> </a:t>
            </a:r>
            <a:r>
              <a:rPr lang="en-GB" dirty="0" err="1"/>
              <a:t>internetno</a:t>
            </a:r>
            <a:r>
              <a:rPr lang="en-GB" dirty="0"/>
              <a:t> </a:t>
            </a:r>
            <a:r>
              <a:rPr lang="en-GB" dirty="0" err="1"/>
              <a:t>povezavo</a:t>
            </a:r>
            <a:r>
              <a:rPr lang="en-GB" dirty="0"/>
              <a:t>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95C8D4-BBF8-4B9F-840C-98445455C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947"/>
            <a:ext cx="8893233" cy="1325563"/>
          </a:xfrm>
        </p:spPr>
        <p:txBody>
          <a:bodyPr/>
          <a:lstStyle/>
          <a:p>
            <a:r>
              <a:rPr lang="en-GB" b="1" dirty="0" err="1"/>
              <a:t>Aktivacija</a:t>
            </a:r>
            <a:r>
              <a:rPr lang="en-GB" b="1" dirty="0"/>
              <a:t> </a:t>
            </a:r>
            <a:r>
              <a:rPr lang="en-GB" b="1" dirty="0" err="1"/>
              <a:t>kamere</a:t>
            </a:r>
            <a:endParaRPr lang="lt-LT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985" y="2738083"/>
            <a:ext cx="4717270" cy="123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79142" y="3974333"/>
            <a:ext cx="2444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>
                <a:solidFill>
                  <a:schemeClr val="accent1">
                    <a:lumMod val="75000"/>
                  </a:schemeClr>
                </a:solidFill>
              </a:rPr>
              <a:t>Aplikacija v trgovini Google Play
</a:t>
            </a:r>
            <a:endParaRPr lang="lt-LT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252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2222A-9ACE-44B6-A8BB-C4B288E77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364" y="2445838"/>
            <a:ext cx="7757160" cy="1325563"/>
          </a:xfrm>
        </p:spPr>
        <p:txBody>
          <a:bodyPr/>
          <a:lstStyle/>
          <a:p>
            <a:r>
              <a:rPr lang="en-US" b="1" dirty="0" err="1"/>
              <a:t>Hvala</a:t>
            </a:r>
            <a:r>
              <a:rPr lang="en-US" b="1" dirty="0"/>
              <a:t>!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170225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6272"/>
            <a:ext cx="5835162" cy="37029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Pred </a:t>
            </a:r>
            <a:r>
              <a:rPr lang="en-GB" dirty="0" err="1"/>
              <a:t>uporabo</a:t>
            </a:r>
            <a:r>
              <a:rPr lang="en-GB" dirty="0"/>
              <a:t> </a:t>
            </a:r>
            <a:r>
              <a:rPr lang="en-GB" dirty="0" err="1"/>
              <a:t>kamere</a:t>
            </a:r>
            <a:r>
              <a:rPr lang="en-GB" dirty="0"/>
              <a:t> jo </a:t>
            </a:r>
            <a:r>
              <a:rPr lang="en-GB" dirty="0" err="1"/>
              <a:t>morate</a:t>
            </a:r>
            <a:r>
              <a:rPr lang="en-GB" dirty="0"/>
              <a:t> </a:t>
            </a:r>
            <a:r>
              <a:rPr lang="en-GB" dirty="0" err="1"/>
              <a:t>napolniti</a:t>
            </a:r>
            <a:r>
              <a:rPr lang="en-GB" dirty="0"/>
              <a:t>. </a:t>
            </a:r>
            <a:r>
              <a:rPr lang="en-GB" dirty="0" err="1"/>
              <a:t>Uporabite</a:t>
            </a:r>
            <a:r>
              <a:rPr lang="en-GB" dirty="0"/>
              <a:t> </a:t>
            </a:r>
            <a:r>
              <a:rPr lang="en-GB" dirty="0" err="1"/>
              <a:t>priloženi</a:t>
            </a:r>
            <a:r>
              <a:rPr lang="en-GB" dirty="0"/>
              <a:t> </a:t>
            </a:r>
            <a:r>
              <a:rPr lang="en-GB" dirty="0" err="1"/>
              <a:t>kabel</a:t>
            </a:r>
            <a:r>
              <a:rPr lang="en-GB" dirty="0"/>
              <a:t>. </a:t>
            </a:r>
          </a:p>
          <a:p>
            <a:pPr marL="0" indent="0" algn="ctr">
              <a:buNone/>
            </a:pPr>
            <a:r>
              <a:rPr lang="en-GB" dirty="0" err="1"/>
              <a:t>Če</a:t>
            </a:r>
            <a:r>
              <a:rPr lang="en-GB" dirty="0"/>
              <a:t> </a:t>
            </a:r>
            <a:r>
              <a:rPr lang="en-GB" dirty="0" err="1"/>
              <a:t>želite</a:t>
            </a:r>
            <a:r>
              <a:rPr lang="en-GB" dirty="0"/>
              <a:t> </a:t>
            </a:r>
            <a:r>
              <a:rPr lang="en-GB" dirty="0" err="1"/>
              <a:t>odpreti</a:t>
            </a:r>
            <a:r>
              <a:rPr lang="en-GB" dirty="0"/>
              <a:t> </a:t>
            </a:r>
            <a:r>
              <a:rPr lang="en-GB" dirty="0" err="1"/>
              <a:t>vrata</a:t>
            </a:r>
            <a:r>
              <a:rPr lang="en-GB" dirty="0"/>
              <a:t> za </a:t>
            </a:r>
            <a:r>
              <a:rPr lang="en-GB" dirty="0" err="1"/>
              <a:t>polnjenje</a:t>
            </a:r>
            <a:r>
              <a:rPr lang="en-GB" dirty="0"/>
              <a:t>, </a:t>
            </a:r>
            <a:r>
              <a:rPr lang="en-GB" dirty="0" err="1"/>
              <a:t>morate</a:t>
            </a:r>
            <a:r>
              <a:rPr lang="en-GB" dirty="0"/>
              <a:t> </a:t>
            </a:r>
            <a:r>
              <a:rPr lang="en-GB" dirty="0" err="1"/>
              <a:t>stikalo</a:t>
            </a:r>
            <a:r>
              <a:rPr lang="en-GB" dirty="0"/>
              <a:t> na </a:t>
            </a:r>
            <a:r>
              <a:rPr lang="en-GB" dirty="0" err="1"/>
              <a:t>strani</a:t>
            </a:r>
            <a:r>
              <a:rPr lang="en-GB" dirty="0"/>
              <a:t> </a:t>
            </a:r>
            <a:r>
              <a:rPr lang="en-GB" dirty="0" err="1"/>
              <a:t>potisniti</a:t>
            </a:r>
            <a:r>
              <a:rPr lang="en-GB" dirty="0"/>
              <a:t> </a:t>
            </a:r>
            <a:r>
              <a:rPr lang="en-GB" dirty="0" err="1"/>
              <a:t>navzgor</a:t>
            </a:r>
            <a:r>
              <a:rPr lang="en-GB" dirty="0"/>
              <a:t>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95C8D4-BBF8-4B9F-840C-98445455C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947"/>
            <a:ext cx="8893233" cy="1325563"/>
          </a:xfrm>
        </p:spPr>
        <p:txBody>
          <a:bodyPr/>
          <a:lstStyle/>
          <a:p>
            <a:r>
              <a:rPr lang="en-GB" b="1" dirty="0" err="1"/>
              <a:t>Aktivacija</a:t>
            </a:r>
            <a:r>
              <a:rPr lang="en-GB" b="1" dirty="0"/>
              <a:t> </a:t>
            </a:r>
            <a:r>
              <a:rPr lang="en-GB" b="1" dirty="0" err="1"/>
              <a:t>kamere</a:t>
            </a:r>
            <a:endParaRPr lang="lt-LT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4897" y="2039305"/>
            <a:ext cx="3173072" cy="28322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87271" y="4769328"/>
            <a:ext cx="1644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</a:rPr>
              <a:t>Vhod</a:t>
            </a:r>
            <a:r>
              <a:rPr lang="en-GB" sz="1100" i="1" dirty="0">
                <a:solidFill>
                  <a:schemeClr val="accent1">
                    <a:lumMod val="75000"/>
                  </a:schemeClr>
                </a:solidFill>
              </a:rPr>
              <a:t> za </a:t>
            </a:r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</a:rPr>
              <a:t>polnjenje</a:t>
            </a:r>
            <a:r>
              <a:rPr lang="en-GB" sz="11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</a:rPr>
              <a:t>kamere</a:t>
            </a:r>
            <a:endParaRPr lang="en-GB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35EA0A-A581-7627-ED69-484120AD7B80}"/>
              </a:ext>
            </a:extLst>
          </p:cNvPr>
          <p:cNvSpPr txBox="1"/>
          <p:nvPr/>
        </p:nvSpPr>
        <p:spPr>
          <a:xfrm>
            <a:off x="9731433" y="3063004"/>
            <a:ext cx="122872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err="1"/>
              <a:t>Vhod</a:t>
            </a:r>
            <a:r>
              <a:rPr lang="en-US" sz="1050" dirty="0"/>
              <a:t> za </a:t>
            </a:r>
            <a:r>
              <a:rPr lang="en-US" sz="1050" dirty="0" err="1"/>
              <a:t>polnjenje</a:t>
            </a:r>
            <a:endParaRPr lang="en-US" sz="10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7F80AD-1B94-D37D-5C66-45FD2DBFF537}"/>
              </a:ext>
            </a:extLst>
          </p:cNvPr>
          <p:cNvSpPr txBox="1"/>
          <p:nvPr/>
        </p:nvSpPr>
        <p:spPr>
          <a:xfrm>
            <a:off x="9896474" y="3703980"/>
            <a:ext cx="122872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err="1"/>
              <a:t>Baterija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585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8416"/>
            <a:ext cx="9712570" cy="3432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Ko je </a:t>
            </a:r>
            <a:r>
              <a:rPr lang="en-GB" dirty="0" err="1"/>
              <a:t>kamera</a:t>
            </a:r>
            <a:r>
              <a:rPr lang="en-GB" dirty="0"/>
              <a:t> </a:t>
            </a:r>
            <a:r>
              <a:rPr lang="en-GB" dirty="0" err="1"/>
              <a:t>napolnjena</a:t>
            </a:r>
            <a:r>
              <a:rPr lang="en-GB" dirty="0"/>
              <a:t>:</a:t>
            </a:r>
            <a:endParaRPr lang="sl-SI" dirty="0"/>
          </a:p>
          <a:p>
            <a:r>
              <a:rPr lang="en-GB" dirty="0" err="1"/>
              <a:t>Vzemite</a:t>
            </a:r>
            <a:r>
              <a:rPr lang="en-GB" dirty="0"/>
              <a:t> </a:t>
            </a:r>
            <a:r>
              <a:rPr lang="en-GB" dirty="0" err="1"/>
              <a:t>baterijo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fotoaparata</a:t>
            </a:r>
            <a:r>
              <a:rPr lang="en-GB" dirty="0"/>
              <a:t>.</a:t>
            </a:r>
          </a:p>
          <a:p>
            <a:r>
              <a:rPr lang="en-GB" dirty="0" err="1"/>
              <a:t>Pritisnite</a:t>
            </a:r>
            <a:r>
              <a:rPr lang="en-GB" dirty="0"/>
              <a:t> </a:t>
            </a:r>
            <a:r>
              <a:rPr lang="en-GB" dirty="0" err="1"/>
              <a:t>obe</a:t>
            </a:r>
            <a:r>
              <a:rPr lang="en-GB" dirty="0"/>
              <a:t> </a:t>
            </a:r>
            <a:r>
              <a:rPr lang="en-GB" dirty="0" err="1"/>
              <a:t>sponki</a:t>
            </a:r>
            <a:r>
              <a:rPr lang="en-GB" dirty="0"/>
              <a:t> za </a:t>
            </a:r>
            <a:r>
              <a:rPr lang="en-GB" dirty="0" err="1"/>
              <a:t>baterijo</a:t>
            </a:r>
            <a:r>
              <a:rPr lang="en-GB" dirty="0"/>
              <a:t> in </a:t>
            </a:r>
            <a:r>
              <a:rPr lang="en-GB" dirty="0" err="1"/>
              <a:t>izvlecite</a:t>
            </a:r>
            <a:r>
              <a:rPr lang="en-GB" dirty="0"/>
              <a:t> </a:t>
            </a:r>
            <a:r>
              <a:rPr lang="en-GB" dirty="0" err="1"/>
              <a:t>baterijo</a:t>
            </a:r>
            <a:r>
              <a:rPr lang="en-GB" dirty="0"/>
              <a:t>. </a:t>
            </a:r>
          </a:p>
          <a:p>
            <a:r>
              <a:rPr lang="en-GB" dirty="0" err="1"/>
              <a:t>Vzemite</a:t>
            </a:r>
            <a:r>
              <a:rPr lang="en-GB" dirty="0"/>
              <a:t> </a:t>
            </a:r>
            <a:r>
              <a:rPr lang="en-GB" dirty="0" err="1"/>
              <a:t>kartico</a:t>
            </a:r>
            <a:r>
              <a:rPr lang="en-GB" dirty="0"/>
              <a:t> micro-SD in jo </a:t>
            </a:r>
            <a:r>
              <a:rPr lang="en-GB" dirty="0" err="1"/>
              <a:t>vstavite</a:t>
            </a:r>
            <a:r>
              <a:rPr lang="en-GB" dirty="0"/>
              <a:t> v </a:t>
            </a:r>
            <a:r>
              <a:rPr lang="en-GB" dirty="0" err="1"/>
              <a:t>notranjost</a:t>
            </a:r>
            <a:r>
              <a:rPr lang="en-GB" dirty="0"/>
              <a:t> na </a:t>
            </a:r>
            <a:r>
              <a:rPr lang="en-GB" dirty="0" err="1"/>
              <a:t>določeno</a:t>
            </a:r>
            <a:r>
              <a:rPr lang="en-GB" dirty="0"/>
              <a:t> mesto,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čemer</a:t>
            </a:r>
            <a:r>
              <a:rPr lang="en-GB" dirty="0"/>
              <a:t> </a:t>
            </a:r>
            <a:r>
              <a:rPr lang="en-GB" dirty="0" err="1"/>
              <a:t>pazite</a:t>
            </a:r>
            <a:r>
              <a:rPr lang="en-GB" dirty="0"/>
              <a:t>, da jo </a:t>
            </a:r>
            <a:r>
              <a:rPr lang="en-GB" dirty="0" err="1"/>
              <a:t>vstavite</a:t>
            </a:r>
            <a:r>
              <a:rPr lang="en-GB" dirty="0"/>
              <a:t> do </a:t>
            </a:r>
            <a:r>
              <a:rPr lang="en-GB" dirty="0" err="1"/>
              <a:t>konca</a:t>
            </a:r>
            <a:r>
              <a:rPr lang="en-GB" dirty="0"/>
              <a:t>. </a:t>
            </a:r>
          </a:p>
          <a:p>
            <a:r>
              <a:rPr lang="en-GB" dirty="0" err="1"/>
              <a:t>Ponovno</a:t>
            </a:r>
            <a:r>
              <a:rPr lang="en-GB" dirty="0"/>
              <a:t> </a:t>
            </a:r>
            <a:r>
              <a:rPr lang="en-GB" dirty="0" err="1"/>
              <a:t>vstavite</a:t>
            </a:r>
            <a:r>
              <a:rPr lang="en-GB" dirty="0"/>
              <a:t> </a:t>
            </a:r>
            <a:r>
              <a:rPr lang="en-GB" dirty="0" err="1"/>
              <a:t>baterijo</a:t>
            </a:r>
            <a:r>
              <a:rPr lang="en-GB" dirty="0"/>
              <a:t> in se </a:t>
            </a:r>
            <a:r>
              <a:rPr lang="en-GB" dirty="0" err="1"/>
              <a:t>prepričajte</a:t>
            </a:r>
            <a:r>
              <a:rPr lang="en-GB" dirty="0"/>
              <a:t>, da </a:t>
            </a:r>
            <a:r>
              <a:rPr lang="en-GB" dirty="0" err="1"/>
              <a:t>sta</a:t>
            </a:r>
            <a:r>
              <a:rPr lang="en-GB" dirty="0"/>
              <a:t> </a:t>
            </a:r>
            <a:r>
              <a:rPr lang="en-GB" dirty="0" err="1"/>
              <a:t>polnilna</a:t>
            </a:r>
            <a:r>
              <a:rPr lang="en-GB" dirty="0"/>
              <a:t> </a:t>
            </a:r>
            <a:r>
              <a:rPr lang="en-GB" dirty="0" err="1"/>
              <a:t>vrata</a:t>
            </a:r>
            <a:r>
              <a:rPr lang="en-GB" dirty="0"/>
              <a:t> in </a:t>
            </a:r>
            <a:r>
              <a:rPr lang="en-GB" dirty="0" err="1"/>
              <a:t>sponki</a:t>
            </a:r>
            <a:r>
              <a:rPr lang="en-GB" dirty="0"/>
              <a:t> za </a:t>
            </a:r>
            <a:r>
              <a:rPr lang="en-GB" dirty="0" err="1"/>
              <a:t>baterijo</a:t>
            </a:r>
            <a:r>
              <a:rPr lang="en-GB" dirty="0"/>
              <a:t> </a:t>
            </a:r>
            <a:r>
              <a:rPr lang="en-GB" dirty="0" err="1"/>
              <a:t>popolnoma</a:t>
            </a:r>
            <a:r>
              <a:rPr lang="en-GB" dirty="0"/>
              <a:t> </a:t>
            </a:r>
            <a:r>
              <a:rPr lang="en-GB" dirty="0" err="1"/>
              <a:t>zaprti</a:t>
            </a:r>
            <a:r>
              <a:rPr lang="en-GB" dirty="0"/>
              <a:t> (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njih</a:t>
            </a:r>
            <a:r>
              <a:rPr lang="en-GB" dirty="0"/>
              <a:t> ne </a:t>
            </a:r>
            <a:r>
              <a:rPr lang="en-GB" dirty="0" err="1"/>
              <a:t>sme</a:t>
            </a:r>
            <a:r>
              <a:rPr lang="en-GB" dirty="0"/>
              <a:t> </a:t>
            </a:r>
            <a:r>
              <a:rPr lang="en-GB" dirty="0" err="1"/>
              <a:t>biti</a:t>
            </a:r>
            <a:r>
              <a:rPr lang="en-GB" dirty="0"/>
              <a:t> </a:t>
            </a:r>
            <a:r>
              <a:rPr lang="en-GB" dirty="0" err="1"/>
              <a:t>vidna</a:t>
            </a:r>
            <a:r>
              <a:rPr lang="en-GB" dirty="0"/>
              <a:t> </a:t>
            </a:r>
            <a:r>
              <a:rPr lang="en-GB" dirty="0" err="1"/>
              <a:t>oranžna</a:t>
            </a:r>
            <a:r>
              <a:rPr lang="en-GB" dirty="0"/>
              <a:t> </a:t>
            </a:r>
            <a:r>
              <a:rPr lang="en-GB" dirty="0" err="1"/>
              <a:t>barva</a:t>
            </a:r>
            <a:r>
              <a:rPr lang="en-GB" dirty="0"/>
              <a:t>).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86A8293-F500-41CC-B138-75BD1C7AF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946"/>
            <a:ext cx="8893233" cy="1325563"/>
          </a:xfrm>
        </p:spPr>
        <p:txBody>
          <a:bodyPr/>
          <a:lstStyle/>
          <a:p>
            <a:r>
              <a:rPr lang="en-GB" b="1" dirty="0" err="1"/>
              <a:t>Aktivacija</a:t>
            </a:r>
            <a:r>
              <a:rPr lang="en-GB" b="1" dirty="0"/>
              <a:t> </a:t>
            </a:r>
            <a:r>
              <a:rPr lang="en-GB" b="1" dirty="0" err="1"/>
              <a:t>kamere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8687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F05896-0436-496E-A51D-21313CA46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065"/>
            <a:ext cx="5307623" cy="36696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Za </a:t>
            </a:r>
            <a:r>
              <a:rPr lang="en-GB" dirty="0" err="1"/>
              <a:t>vklop</a:t>
            </a:r>
            <a:r>
              <a:rPr lang="en-GB" dirty="0"/>
              <a:t> </a:t>
            </a:r>
            <a:r>
              <a:rPr lang="en-GB" dirty="0" err="1"/>
              <a:t>kamere</a:t>
            </a:r>
            <a:r>
              <a:rPr lang="en-GB" dirty="0"/>
              <a:t> </a:t>
            </a:r>
            <a:r>
              <a:rPr lang="en-GB" dirty="0" err="1"/>
              <a:t>pritisnite</a:t>
            </a:r>
            <a:r>
              <a:rPr lang="en-GB" dirty="0"/>
              <a:t> </a:t>
            </a:r>
            <a:r>
              <a:rPr lang="en-GB" dirty="0" err="1"/>
              <a:t>gumb</a:t>
            </a:r>
            <a:r>
              <a:rPr lang="en-GB" dirty="0"/>
              <a:t> za </a:t>
            </a:r>
            <a:r>
              <a:rPr lang="en-GB" dirty="0" err="1"/>
              <a:t>vklop</a:t>
            </a:r>
            <a:r>
              <a:rPr lang="en-GB" dirty="0"/>
              <a:t>, ki se </a:t>
            </a:r>
            <a:r>
              <a:rPr lang="en-GB" dirty="0" err="1"/>
              <a:t>nahaja</a:t>
            </a:r>
            <a:r>
              <a:rPr lang="en-GB" dirty="0"/>
              <a:t> na </a:t>
            </a:r>
            <a:r>
              <a:rPr lang="en-GB" dirty="0" err="1"/>
              <a:t>strani</a:t>
            </a:r>
            <a:r>
              <a:rPr lang="en-GB" dirty="0"/>
              <a:t> </a:t>
            </a:r>
            <a:r>
              <a:rPr lang="en-GB" dirty="0" err="1"/>
              <a:t>kamere</a:t>
            </a:r>
            <a:r>
              <a:rPr lang="en-GB" dirty="0"/>
              <a:t>. </a:t>
            </a:r>
            <a:r>
              <a:rPr lang="en-GB" dirty="0" err="1"/>
              <a:t>Gumba</a:t>
            </a:r>
            <a:r>
              <a:rPr lang="en-GB" dirty="0"/>
              <a:t> za </a:t>
            </a:r>
            <a:r>
              <a:rPr lang="en-GB" dirty="0" err="1"/>
              <a:t>vklop</a:t>
            </a:r>
            <a:r>
              <a:rPr lang="en-GB" dirty="0"/>
              <a:t> </a:t>
            </a:r>
            <a:r>
              <a:rPr lang="en-GB" dirty="0" err="1"/>
              <a:t>ni</a:t>
            </a:r>
            <a:r>
              <a:rPr lang="en-GB" dirty="0"/>
              <a:t> </a:t>
            </a:r>
            <a:r>
              <a:rPr lang="en-GB" dirty="0" err="1"/>
              <a:t>treba</a:t>
            </a:r>
            <a:r>
              <a:rPr lang="en-GB" dirty="0"/>
              <a:t> </a:t>
            </a:r>
            <a:r>
              <a:rPr lang="en-GB" dirty="0" err="1"/>
              <a:t>držati</a:t>
            </a:r>
            <a:r>
              <a:rPr lang="en-GB" dirty="0"/>
              <a:t>. 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5B999428-222F-4ED0-AA0B-57C1110E9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975"/>
            <a:ext cx="8893175" cy="1325563"/>
          </a:xfrm>
        </p:spPr>
        <p:txBody>
          <a:bodyPr/>
          <a:lstStyle/>
          <a:p>
            <a:r>
              <a:rPr lang="en-GB" b="1" dirty="0" err="1"/>
              <a:t>Aktivacija</a:t>
            </a:r>
            <a:r>
              <a:rPr lang="en-GB" b="1" dirty="0"/>
              <a:t> </a:t>
            </a:r>
            <a:r>
              <a:rPr lang="en-GB" b="1" dirty="0" err="1"/>
              <a:t>kamere</a:t>
            </a:r>
            <a:endParaRPr lang="lt-L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716" y="2222560"/>
            <a:ext cx="2185455" cy="26413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68548" y="4839317"/>
            <a:ext cx="14895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 err="1">
                <a:solidFill>
                  <a:schemeClr val="accent1">
                    <a:lumMod val="75000"/>
                  </a:schemeClr>
                </a:solidFill>
              </a:rPr>
              <a:t>Gumb</a:t>
            </a:r>
            <a:r>
              <a:rPr lang="en-US" sz="1100" i="1" dirty="0">
                <a:solidFill>
                  <a:schemeClr val="accent1">
                    <a:lumMod val="75000"/>
                  </a:schemeClr>
                </a:solidFill>
              </a:rPr>
              <a:t> za </a:t>
            </a:r>
            <a:r>
              <a:rPr lang="en-US" sz="1100" i="1" dirty="0" err="1">
                <a:solidFill>
                  <a:schemeClr val="accent1">
                    <a:lumMod val="75000"/>
                  </a:schemeClr>
                </a:solidFill>
              </a:rPr>
              <a:t>vklop</a:t>
            </a:r>
            <a:r>
              <a:rPr lang="en-US" sz="11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1100" i="1" dirty="0">
                <a:solidFill>
                  <a:schemeClr val="accent1">
                    <a:lumMod val="75000"/>
                  </a:schemeClr>
                </a:solidFill>
              </a:rPr>
              <a:t>kamere</a:t>
            </a:r>
            <a:r>
              <a:rPr lang="en-US" sz="1100" i="1" dirty="0">
                <a:solidFill>
                  <a:schemeClr val="accent1">
                    <a:lumMod val="75000"/>
                  </a:schemeClr>
                </a:solidFill>
              </a:rPr>
              <a:t>
</a:t>
            </a:r>
            <a:endParaRPr lang="lt-LT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C9BB3F-2F90-D2FF-D74A-30239695241D}"/>
              </a:ext>
            </a:extLst>
          </p:cNvPr>
          <p:cNvSpPr txBox="1"/>
          <p:nvPr/>
        </p:nvSpPr>
        <p:spPr>
          <a:xfrm>
            <a:off x="9134443" y="3167390"/>
            <a:ext cx="122872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err="1"/>
              <a:t>Gumb</a:t>
            </a:r>
            <a:r>
              <a:rPr lang="en-US" sz="1050" dirty="0"/>
              <a:t> za </a:t>
            </a:r>
            <a:r>
              <a:rPr lang="en-US" sz="1050" dirty="0" err="1"/>
              <a:t>vklop</a:t>
            </a:r>
            <a:r>
              <a:rPr lang="en-US" sz="1050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1780852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18415"/>
            <a:ext cx="10196147" cy="3854847"/>
          </a:xfrm>
        </p:spPr>
        <p:txBody>
          <a:bodyPr>
            <a:normAutofit/>
          </a:bodyPr>
          <a:lstStyle/>
          <a:p>
            <a:r>
              <a:rPr lang="en-GB" dirty="0" err="1"/>
              <a:t>Omogočite</a:t>
            </a:r>
            <a:r>
              <a:rPr lang="en-GB" dirty="0"/>
              <a:t> WI-FI in Bluetooth </a:t>
            </a:r>
            <a:r>
              <a:rPr lang="en-GB" dirty="0" err="1"/>
              <a:t>ter</a:t>
            </a:r>
            <a:r>
              <a:rPr lang="en-GB" dirty="0"/>
              <a:t> </a:t>
            </a:r>
            <a:r>
              <a:rPr lang="en-GB" dirty="0" err="1"/>
              <a:t>odprite</a:t>
            </a:r>
            <a:r>
              <a:rPr lang="en-GB" dirty="0"/>
              <a:t> </a:t>
            </a:r>
            <a:r>
              <a:rPr lang="en-GB" dirty="0" err="1"/>
              <a:t>preneseno</a:t>
            </a:r>
            <a:r>
              <a:rPr lang="en-GB" dirty="0"/>
              <a:t> </a:t>
            </a:r>
            <a:r>
              <a:rPr lang="en-GB" dirty="0" err="1"/>
              <a:t>aplikacijo</a:t>
            </a:r>
            <a:r>
              <a:rPr lang="en-GB" dirty="0"/>
              <a:t> Insta360. </a:t>
            </a:r>
            <a:endParaRPr lang="sl-SI" dirty="0"/>
          </a:p>
          <a:p>
            <a:r>
              <a:rPr lang="en-GB" dirty="0" err="1"/>
              <a:t>Strinjajte</a:t>
            </a:r>
            <a:r>
              <a:rPr lang="en-GB" dirty="0"/>
              <a:t> se s </a:t>
            </a:r>
            <a:r>
              <a:rPr lang="en-GB" dirty="0" err="1"/>
              <a:t>pogodbo</a:t>
            </a:r>
            <a:r>
              <a:rPr lang="en-GB" dirty="0"/>
              <a:t> o </a:t>
            </a:r>
            <a:r>
              <a:rPr lang="en-GB" dirty="0" err="1"/>
              <a:t>varovanju</a:t>
            </a:r>
            <a:r>
              <a:rPr lang="en-GB" dirty="0"/>
              <a:t> </a:t>
            </a:r>
            <a:r>
              <a:rPr lang="en-GB" dirty="0" err="1"/>
              <a:t>zasebnosti</a:t>
            </a:r>
            <a:r>
              <a:rPr lang="en-GB" dirty="0"/>
              <a:t> in </a:t>
            </a:r>
            <a:r>
              <a:rPr lang="en-GB" dirty="0" err="1"/>
              <a:t>aplikaciji</a:t>
            </a:r>
            <a:r>
              <a:rPr lang="en-GB" dirty="0"/>
              <a:t> </a:t>
            </a:r>
            <a:r>
              <a:rPr lang="en-GB" dirty="0" err="1"/>
              <a:t>dovolite</a:t>
            </a:r>
            <a:r>
              <a:rPr lang="en-GB" dirty="0"/>
              <a:t> </a:t>
            </a:r>
            <a:r>
              <a:rPr lang="en-GB" dirty="0" err="1"/>
              <a:t>uporabo</a:t>
            </a:r>
            <a:r>
              <a:rPr lang="en-GB" dirty="0"/>
              <a:t> GPS, </a:t>
            </a:r>
            <a:r>
              <a:rPr lang="en-GB" dirty="0" err="1"/>
              <a:t>telefona</a:t>
            </a:r>
            <a:r>
              <a:rPr lang="en-GB" dirty="0"/>
              <a:t> in </a:t>
            </a:r>
            <a:r>
              <a:rPr lang="en-GB" dirty="0" err="1"/>
              <a:t>medijev</a:t>
            </a:r>
            <a:r>
              <a:rPr lang="en-GB" dirty="0"/>
              <a:t>.</a:t>
            </a:r>
            <a:endParaRPr lang="sl-SI" dirty="0"/>
          </a:p>
          <a:p>
            <a:r>
              <a:rPr lang="en-GB" dirty="0" err="1"/>
              <a:t>Nato</a:t>
            </a:r>
            <a:r>
              <a:rPr lang="en-GB" dirty="0"/>
              <a:t> vas </a:t>
            </a:r>
            <a:r>
              <a:rPr lang="en-GB" dirty="0" err="1"/>
              <a:t>bo</a:t>
            </a:r>
            <a:r>
              <a:rPr lang="en-GB" dirty="0"/>
              <a:t> </a:t>
            </a:r>
            <a:r>
              <a:rPr lang="en-GB" dirty="0" err="1"/>
              <a:t>aplikacija</a:t>
            </a:r>
            <a:r>
              <a:rPr lang="en-GB" dirty="0"/>
              <a:t> </a:t>
            </a:r>
            <a:r>
              <a:rPr lang="en-GB" dirty="0" err="1"/>
              <a:t>vprašala</a:t>
            </a:r>
            <a:r>
              <a:rPr lang="en-GB" dirty="0"/>
              <a:t>,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imate</a:t>
            </a:r>
            <a:r>
              <a:rPr lang="en-GB" dirty="0"/>
              <a:t> </a:t>
            </a:r>
            <a:r>
              <a:rPr lang="en-GB" dirty="0" err="1"/>
              <a:t>kamero</a:t>
            </a:r>
            <a:r>
              <a:rPr lang="en-GB" dirty="0"/>
              <a:t> Insta360. </a:t>
            </a:r>
            <a:r>
              <a:rPr lang="en-GB" dirty="0" err="1"/>
              <a:t>Pritisnite</a:t>
            </a:r>
            <a:r>
              <a:rPr lang="en-GB" dirty="0"/>
              <a:t> da in </a:t>
            </a:r>
            <a:r>
              <a:rPr lang="en-GB" dirty="0" err="1"/>
              <a:t>aplikacija</a:t>
            </a:r>
            <a:r>
              <a:rPr lang="en-GB" dirty="0"/>
              <a:t> </a:t>
            </a:r>
            <a:r>
              <a:rPr lang="en-GB" dirty="0" err="1"/>
              <a:t>bo</a:t>
            </a:r>
            <a:r>
              <a:rPr lang="en-GB" dirty="0"/>
              <a:t> </a:t>
            </a:r>
            <a:r>
              <a:rPr lang="en-GB" dirty="0" err="1"/>
              <a:t>začela</a:t>
            </a:r>
            <a:r>
              <a:rPr lang="en-GB" dirty="0"/>
              <a:t> </a:t>
            </a:r>
            <a:r>
              <a:rPr lang="en-GB" dirty="0" err="1"/>
              <a:t>iskati</a:t>
            </a:r>
            <a:r>
              <a:rPr lang="en-GB" dirty="0"/>
              <a:t> vašo </a:t>
            </a:r>
            <a:r>
              <a:rPr lang="en-GB" dirty="0" err="1"/>
              <a:t>kamero</a:t>
            </a:r>
            <a:r>
              <a:rPr lang="en-GB" dirty="0"/>
              <a:t>. </a:t>
            </a:r>
            <a:r>
              <a:rPr lang="en-GB" dirty="0" err="1"/>
              <a:t>Prepričajte</a:t>
            </a:r>
            <a:r>
              <a:rPr lang="en-GB" dirty="0"/>
              <a:t> se, da je </a:t>
            </a:r>
            <a:r>
              <a:rPr lang="en-GB" dirty="0" err="1"/>
              <a:t>kamera</a:t>
            </a:r>
            <a:r>
              <a:rPr lang="en-GB" dirty="0"/>
              <a:t> </a:t>
            </a:r>
            <a:r>
              <a:rPr lang="en-GB" dirty="0" err="1"/>
              <a:t>vklopljena</a:t>
            </a:r>
            <a:r>
              <a:rPr lang="en-GB" dirty="0"/>
              <a:t>. </a:t>
            </a:r>
            <a:endParaRPr lang="sl-SI" dirty="0"/>
          </a:p>
          <a:p>
            <a:r>
              <a:rPr lang="en-GB" dirty="0"/>
              <a:t>Po </a:t>
            </a:r>
            <a:r>
              <a:rPr lang="en-GB" dirty="0" err="1"/>
              <a:t>nekaj</a:t>
            </a:r>
            <a:r>
              <a:rPr lang="en-GB" dirty="0"/>
              <a:t> </a:t>
            </a:r>
            <a:r>
              <a:rPr lang="en-GB" dirty="0" err="1"/>
              <a:t>trenutkih</a:t>
            </a:r>
            <a:r>
              <a:rPr lang="en-GB" dirty="0"/>
              <a:t> se mora na </a:t>
            </a:r>
            <a:r>
              <a:rPr lang="en-GB" dirty="0" err="1"/>
              <a:t>zaslonu</a:t>
            </a:r>
            <a:r>
              <a:rPr lang="en-GB" dirty="0"/>
              <a:t> </a:t>
            </a:r>
            <a:r>
              <a:rPr lang="en-GB" dirty="0" err="1"/>
              <a:t>telefona</a:t>
            </a:r>
            <a:r>
              <a:rPr lang="en-GB" dirty="0"/>
              <a:t> </a:t>
            </a:r>
            <a:r>
              <a:rPr lang="en-GB" dirty="0" err="1"/>
              <a:t>prikazati</a:t>
            </a:r>
            <a:r>
              <a:rPr lang="en-GB" dirty="0"/>
              <a:t> </a:t>
            </a:r>
            <a:r>
              <a:rPr lang="en-GB" dirty="0" err="1"/>
              <a:t>kamera</a:t>
            </a:r>
            <a:r>
              <a:rPr lang="en-GB" dirty="0"/>
              <a:t>, </a:t>
            </a:r>
            <a:r>
              <a:rPr lang="en-GB" dirty="0" err="1"/>
              <a:t>kot</a:t>
            </a:r>
            <a:r>
              <a:rPr lang="en-GB" dirty="0"/>
              <a:t> je </a:t>
            </a:r>
            <a:r>
              <a:rPr lang="en-GB" dirty="0" err="1"/>
              <a:t>prikazano</a:t>
            </a:r>
            <a:r>
              <a:rPr lang="en-GB" dirty="0"/>
              <a:t> na </a:t>
            </a:r>
            <a:r>
              <a:rPr lang="en-GB" dirty="0" err="1"/>
              <a:t>spodnji</a:t>
            </a:r>
            <a:r>
              <a:rPr lang="en-GB" dirty="0"/>
              <a:t> </a:t>
            </a:r>
            <a:r>
              <a:rPr lang="en-GB" dirty="0" err="1"/>
              <a:t>sliki</a:t>
            </a:r>
            <a:r>
              <a:rPr lang="en-GB" dirty="0"/>
              <a:t>, </a:t>
            </a:r>
            <a:r>
              <a:rPr lang="en-GB" dirty="0" err="1"/>
              <a:t>nato</a:t>
            </a:r>
            <a:r>
              <a:rPr lang="en-GB" dirty="0"/>
              <a:t> pa </a:t>
            </a:r>
            <a:r>
              <a:rPr lang="en-GB" dirty="0" err="1"/>
              <a:t>pritisnite</a:t>
            </a:r>
            <a:r>
              <a:rPr lang="en-GB" dirty="0"/>
              <a:t> "Connect camera".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86A8293-F500-41CC-B138-75BD1C7AF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946"/>
            <a:ext cx="8893233" cy="1325563"/>
          </a:xfrm>
        </p:spPr>
        <p:txBody>
          <a:bodyPr/>
          <a:lstStyle/>
          <a:p>
            <a:r>
              <a:rPr lang="en-GB" b="1" dirty="0" err="1"/>
              <a:t>Aktivacija</a:t>
            </a:r>
            <a:r>
              <a:rPr lang="en-GB" b="1" dirty="0"/>
              <a:t> </a:t>
            </a:r>
            <a:r>
              <a:rPr lang="en-GB" b="1" dirty="0" err="1"/>
              <a:t>kamere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93651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69D13-D15C-47A9-B2F5-6A04E7F2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962" y="1064083"/>
            <a:ext cx="8893233" cy="1325563"/>
          </a:xfrm>
        </p:spPr>
        <p:txBody>
          <a:bodyPr/>
          <a:lstStyle/>
          <a:p>
            <a:pPr algn="ctr"/>
            <a:r>
              <a:rPr lang="en-GB" b="1" dirty="0" err="1"/>
              <a:t>Nastavitve</a:t>
            </a:r>
            <a:r>
              <a:rPr lang="en-GB" dirty="0"/>
              <a:t> </a:t>
            </a:r>
            <a:r>
              <a:rPr lang="en-GB" b="1" dirty="0" err="1"/>
              <a:t>kamere</a:t>
            </a:r>
            <a:endParaRPr lang="lt-LT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009" y="2630027"/>
            <a:ext cx="6434022" cy="35275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Ko se </a:t>
            </a:r>
            <a:r>
              <a:rPr lang="en-GB" dirty="0" err="1"/>
              <a:t>povežete</a:t>
            </a:r>
            <a:r>
              <a:rPr lang="en-GB" dirty="0"/>
              <a:t> s </a:t>
            </a:r>
            <a:r>
              <a:rPr lang="en-GB" dirty="0" err="1"/>
              <a:t>kamero</a:t>
            </a:r>
            <a:r>
              <a:rPr lang="en-GB" dirty="0"/>
              <a:t>, jo </a:t>
            </a:r>
            <a:r>
              <a:rPr lang="en-GB" dirty="0" err="1"/>
              <a:t>lahko</a:t>
            </a:r>
            <a:r>
              <a:rPr lang="en-GB" dirty="0"/>
              <a:t> </a:t>
            </a:r>
            <a:r>
              <a:rPr lang="en-GB" dirty="0" err="1"/>
              <a:t>prosto</a:t>
            </a:r>
            <a:r>
              <a:rPr lang="en-GB" dirty="0"/>
              <a:t> </a:t>
            </a:r>
            <a:r>
              <a:rPr lang="en-GB" dirty="0" err="1"/>
              <a:t>uporabljate</a:t>
            </a:r>
            <a:r>
              <a:rPr lang="en-GB" dirty="0"/>
              <a:t>. </a:t>
            </a:r>
            <a:r>
              <a:rPr lang="en-GB" dirty="0" err="1"/>
              <a:t>Vendar</a:t>
            </a:r>
            <a:r>
              <a:rPr lang="en-GB" dirty="0"/>
              <a:t> je </a:t>
            </a:r>
            <a:r>
              <a:rPr lang="en-GB" dirty="0" err="1"/>
              <a:t>priporočljivo</a:t>
            </a:r>
            <a:r>
              <a:rPr lang="en-GB" dirty="0"/>
              <a:t>, da </a:t>
            </a:r>
            <a:r>
              <a:rPr lang="en-GB" dirty="0" err="1"/>
              <a:t>preverite</a:t>
            </a:r>
            <a:r>
              <a:rPr lang="en-GB" dirty="0"/>
              <a:t> </a:t>
            </a:r>
            <a:r>
              <a:rPr lang="en-GB" dirty="0" err="1"/>
              <a:t>nastavitve</a:t>
            </a:r>
            <a:r>
              <a:rPr lang="en-GB" dirty="0"/>
              <a:t> in se </a:t>
            </a:r>
            <a:r>
              <a:rPr lang="en-GB" dirty="0" err="1"/>
              <a:t>naučite</a:t>
            </a:r>
            <a:r>
              <a:rPr lang="en-GB" dirty="0"/>
              <a:t> </a:t>
            </a:r>
            <a:r>
              <a:rPr lang="en-GB" dirty="0" err="1"/>
              <a:t>krmariti</a:t>
            </a:r>
            <a:r>
              <a:rPr lang="en-GB" dirty="0"/>
              <a:t> po </a:t>
            </a:r>
            <a:r>
              <a:rPr lang="en-GB" dirty="0" err="1"/>
              <a:t>kameri</a:t>
            </a:r>
            <a:r>
              <a:rPr lang="en-GB" dirty="0"/>
              <a:t>. </a:t>
            </a:r>
          </a:p>
          <a:p>
            <a:pPr marL="0" indent="0" algn="ctr">
              <a:buNone/>
            </a:pPr>
            <a:r>
              <a:rPr lang="en-GB" dirty="0" err="1"/>
              <a:t>Vse</a:t>
            </a:r>
            <a:r>
              <a:rPr lang="en-GB" dirty="0"/>
              <a:t> </a:t>
            </a:r>
            <a:r>
              <a:rPr lang="en-GB" dirty="0" err="1"/>
              <a:t>poteka</a:t>
            </a:r>
            <a:r>
              <a:rPr lang="en-GB" dirty="0"/>
              <a:t> na </a:t>
            </a:r>
            <a:r>
              <a:rPr lang="en-GB" dirty="0" err="1"/>
              <a:t>majhnem</a:t>
            </a:r>
            <a:r>
              <a:rPr lang="en-GB" dirty="0"/>
              <a:t> </a:t>
            </a:r>
            <a:r>
              <a:rPr lang="en-GB" dirty="0" err="1"/>
              <a:t>zaslonu</a:t>
            </a:r>
            <a:r>
              <a:rPr lang="en-GB" dirty="0"/>
              <a:t>, </a:t>
            </a:r>
            <a:r>
              <a:rPr lang="en-GB" dirty="0" err="1"/>
              <a:t>kot</a:t>
            </a:r>
            <a:r>
              <a:rPr lang="en-GB" dirty="0"/>
              <a:t> je </a:t>
            </a:r>
            <a:r>
              <a:rPr lang="en-GB" dirty="0" err="1"/>
              <a:t>prikazano</a:t>
            </a:r>
            <a:r>
              <a:rPr lang="en-GB" dirty="0"/>
              <a:t> </a:t>
            </a:r>
            <a:r>
              <a:rPr lang="en-GB" dirty="0" err="1"/>
              <a:t>spodaj</a:t>
            </a:r>
            <a:r>
              <a:rPr lang="en-GB" dirty="0"/>
              <a:t>. V </a:t>
            </a:r>
            <a:r>
              <a:rPr lang="en-GB" dirty="0" err="1"/>
              <a:t>tem</a:t>
            </a:r>
            <a:r>
              <a:rPr lang="en-GB" dirty="0"/>
              <a:t> </a:t>
            </a:r>
            <a:r>
              <a:rPr lang="en-GB" dirty="0" err="1"/>
              <a:t>kratkem</a:t>
            </a:r>
            <a:r>
              <a:rPr lang="en-GB" dirty="0"/>
              <a:t> </a:t>
            </a:r>
            <a:r>
              <a:rPr lang="en-GB" dirty="0" err="1"/>
              <a:t>uvodu</a:t>
            </a:r>
            <a:r>
              <a:rPr lang="en-GB" dirty="0"/>
              <a:t> </a:t>
            </a:r>
            <a:r>
              <a:rPr lang="en-GB" dirty="0" err="1"/>
              <a:t>bomo</a:t>
            </a:r>
            <a:r>
              <a:rPr lang="en-GB" dirty="0"/>
              <a:t> </a:t>
            </a:r>
            <a:r>
              <a:rPr lang="en-GB" dirty="0" err="1"/>
              <a:t>nastavili</a:t>
            </a:r>
            <a:r>
              <a:rPr lang="en-GB" dirty="0"/>
              <a:t> </a:t>
            </a:r>
            <a:r>
              <a:rPr lang="en-GB" dirty="0" err="1"/>
              <a:t>vse</a:t>
            </a:r>
            <a:r>
              <a:rPr lang="en-GB" dirty="0"/>
              <a:t> za </a:t>
            </a:r>
            <a:r>
              <a:rPr lang="en-GB" dirty="0" err="1"/>
              <a:t>enostavno</a:t>
            </a:r>
            <a:r>
              <a:rPr lang="en-GB" dirty="0"/>
              <a:t> </a:t>
            </a:r>
            <a:r>
              <a:rPr lang="en-GB" dirty="0" err="1"/>
              <a:t>izdelavo</a:t>
            </a:r>
            <a:r>
              <a:rPr lang="en-GB" dirty="0"/>
              <a:t> 360° </a:t>
            </a:r>
            <a:r>
              <a:rPr lang="en-GB" dirty="0" err="1"/>
              <a:t>fotografij</a:t>
            </a:r>
            <a:r>
              <a:rPr lang="en-GB" dirty="0"/>
              <a:t> in </a:t>
            </a:r>
            <a:r>
              <a:rPr lang="en-GB" dirty="0" err="1"/>
              <a:t>enostaven</a:t>
            </a:r>
            <a:r>
              <a:rPr lang="en-GB" dirty="0"/>
              <a:t> </a:t>
            </a:r>
            <a:r>
              <a:rPr lang="en-GB" dirty="0" err="1"/>
              <a:t>izvoz</a:t>
            </a:r>
            <a:r>
              <a:rPr lang="en-GB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223" y="2630027"/>
            <a:ext cx="3901778" cy="21703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21543" y="5011587"/>
            <a:ext cx="21082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</a:rPr>
              <a:t>Navigacija</a:t>
            </a:r>
            <a:r>
              <a:rPr lang="en-GB" sz="1100" i="1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</a:rPr>
              <a:t>snemanje</a:t>
            </a:r>
            <a:r>
              <a:rPr lang="en-GB" sz="1100" i="1" dirty="0">
                <a:solidFill>
                  <a:schemeClr val="accent1">
                    <a:lumMod val="75000"/>
                  </a:schemeClr>
                </a:solidFill>
              </a:rPr>
              <a:t> na </a:t>
            </a:r>
            <a:r>
              <a:rPr lang="en-GB" sz="1100" i="1" dirty="0" err="1">
                <a:solidFill>
                  <a:schemeClr val="accent1">
                    <a:lumMod val="75000"/>
                  </a:schemeClr>
                </a:solidFill>
              </a:rPr>
              <a:t>kameri</a:t>
            </a:r>
            <a:r>
              <a:rPr lang="en-GB" sz="1100" i="1" dirty="0">
                <a:solidFill>
                  <a:schemeClr val="accent1">
                    <a:lumMod val="75000"/>
                  </a:schemeClr>
                </a:solidFill>
              </a:rPr>
              <a:t>
</a:t>
            </a:r>
            <a:endParaRPr lang="lt-LT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4EB06C-6AB5-1F2F-B646-9C4CEC856AE7}"/>
              </a:ext>
            </a:extLst>
          </p:cNvPr>
          <p:cNvSpPr txBox="1"/>
          <p:nvPr/>
        </p:nvSpPr>
        <p:spPr>
          <a:xfrm>
            <a:off x="7524749" y="3593047"/>
            <a:ext cx="122872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err="1"/>
              <a:t>Majhen</a:t>
            </a:r>
            <a:r>
              <a:rPr lang="en-US" sz="1050" dirty="0"/>
              <a:t> </a:t>
            </a:r>
            <a:r>
              <a:rPr lang="en-US" sz="1050" dirty="0" err="1"/>
              <a:t>zaslon</a:t>
            </a:r>
            <a:r>
              <a:rPr lang="en-US" sz="1050" dirty="0"/>
              <a:t> za </a:t>
            </a:r>
            <a:r>
              <a:rPr lang="en-US" sz="1050" dirty="0" err="1"/>
              <a:t>krmarjenje</a:t>
            </a:r>
            <a:endParaRPr lang="en-US" sz="10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4FE8B7-C68F-0950-65C7-0BF5B3ABC40B}"/>
              </a:ext>
            </a:extLst>
          </p:cNvPr>
          <p:cNvSpPr txBox="1"/>
          <p:nvPr/>
        </p:nvSpPr>
        <p:spPr>
          <a:xfrm>
            <a:off x="10848974" y="3978317"/>
            <a:ext cx="122872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err="1"/>
              <a:t>Gumb</a:t>
            </a:r>
            <a:r>
              <a:rPr lang="en-US" sz="1050" dirty="0"/>
              <a:t> za </a:t>
            </a:r>
            <a:r>
              <a:rPr lang="en-US" sz="1050" dirty="0" err="1"/>
              <a:t>snemanje</a:t>
            </a:r>
            <a:r>
              <a:rPr lang="en-US" sz="1050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2774482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2031</Words>
  <Application>Microsoft Office PowerPoint</Application>
  <PresentationFormat>Širokozaslonsko</PresentationFormat>
  <Paragraphs>202</Paragraphs>
  <Slides>40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Orodja za ustvarjanje 360° fotografij, prenos in shranjevanje datotek </vt:lpstr>
      <vt:lpstr> Orodja za ustvarjanje 360° fotografij 
</vt:lpstr>
      <vt:lpstr>Insta360 ONE X2 navodila</vt:lpstr>
      <vt:lpstr>Aktivacija kamere</vt:lpstr>
      <vt:lpstr>Aktivacija kamere</vt:lpstr>
      <vt:lpstr>Aktivacija kamere</vt:lpstr>
      <vt:lpstr>Aktivacija kamere</vt:lpstr>
      <vt:lpstr>Aktivacija kamere</vt:lpstr>
      <vt:lpstr>Nastavitve kamere</vt:lpstr>
      <vt:lpstr> Nastavitve kamere
</vt:lpstr>
      <vt:lpstr>Nastavitve kamere</vt:lpstr>
      <vt:lpstr>Nastavitve kamere</vt:lpstr>
      <vt:lpstr>Način povezave USB</vt:lpstr>
      <vt:lpstr>Fotografiranje</vt:lpstr>
      <vt:lpstr>Fotografiranje (prvi način - samo fotoaparat)</vt:lpstr>
      <vt:lpstr>Fotografiranje (prvi način - samo fotoaparat)</vt:lpstr>
      <vt:lpstr>Fotografiranje (prvi način - samo fotoaparat)</vt:lpstr>
      <vt:lpstr>Fotografiranje (prvi način - samo fotoaparat)</vt:lpstr>
      <vt:lpstr>Fotografiranje (drugi način - fotoaparat in aplikacija)</vt:lpstr>
      <vt:lpstr>Fotografiranje (drugi način - fotoaparat in aplikacija)</vt:lpstr>
      <vt:lpstr>Fotografiranje (drugi način - fotoaparat in aplikacija)</vt:lpstr>
      <vt:lpstr>Fotografiranje (drugi način - fotoaparat in aplikacija)</vt:lpstr>
      <vt:lpstr>Fotografiranje (drugi način - fotoaparat in aplikacija)</vt:lpstr>
      <vt:lpstr>Fotografiranje (drugi način - fotoaparat in aplikacija)</vt:lpstr>
      <vt:lpstr>Izvoz fotografij</vt:lpstr>
      <vt:lpstr>Izvoz fotografij</vt:lpstr>
      <vt:lpstr>Izvoz fotografij</vt:lpstr>
      <vt:lpstr>Prenašanje fotografij v računalnik</vt:lpstr>
      <vt:lpstr>Prenašanje fotografij v računalnik</vt:lpstr>
      <vt:lpstr>Ogled 360° fotografije v računalniku </vt:lpstr>
      <vt:lpstr>Nimate 360-stopinjske kamere?</vt:lpstr>
      <vt:lpstr>Snemanje 360° fotografij z mobilnim telefonom</vt:lpstr>
      <vt:lpstr>Preden začnete</vt:lpstr>
      <vt:lpstr>Zagotovite, da bodo vaše 360° fotografije shranjene</vt:lpstr>
      <vt:lpstr>Posnemite 360° fotografijo</vt:lpstr>
      <vt:lpstr>Posnemite 360° fotografijo</vt:lpstr>
      <vt:lpstr>Posnemite 360° fotografijo</vt:lpstr>
      <vt:lpstr>Dostop do vaše 360° fotografije</vt:lpstr>
      <vt:lpstr>Delite svojo 360° fotografijo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Namu PC</dc:creator>
  <cp:lastModifiedBy>Pisarna Biopaket d.o.o.</cp:lastModifiedBy>
  <cp:revision>105</cp:revision>
  <dcterms:created xsi:type="dcterms:W3CDTF">2020-02-28T10:44:09Z</dcterms:created>
  <dcterms:modified xsi:type="dcterms:W3CDTF">2023-03-21T13:56:17Z</dcterms:modified>
</cp:coreProperties>
</file>