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5" roundtripDataSignature="AMtx7mh2FlUhsuel5bFb+ozmMbvwS5tm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5" name="Google Shape;41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2"/>
          <p:cNvSpPr txBox="1">
            <a:spLocks noGrp="1"/>
          </p:cNvSpPr>
          <p:nvPr>
            <p:ph type="ctrTitle"/>
          </p:nvPr>
        </p:nvSpPr>
        <p:spPr>
          <a:xfrm>
            <a:off x="5370805" y="1504602"/>
            <a:ext cx="6110953" cy="218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2"/>
          <p:cNvSpPr txBox="1">
            <a:spLocks noGrp="1"/>
          </p:cNvSpPr>
          <p:nvPr>
            <p:ph type="subTitle" idx="1"/>
          </p:nvPr>
        </p:nvSpPr>
        <p:spPr>
          <a:xfrm>
            <a:off x="5370805" y="3934547"/>
            <a:ext cx="5871606" cy="803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3"/>
          <p:cNvSpPr txBox="1">
            <a:spLocks noGrp="1"/>
          </p:cNvSpPr>
          <p:nvPr>
            <p:ph type="title"/>
          </p:nvPr>
        </p:nvSpPr>
        <p:spPr>
          <a:xfrm>
            <a:off x="838200" y="815946"/>
            <a:ext cx="889323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4400"/>
              <a:buFont typeface="Calibri"/>
              <a:buNone/>
              <a:defRPr>
                <a:solidFill>
                  <a:srgbClr val="005DA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3"/>
          <p:cNvSpPr txBox="1">
            <a:spLocks noGrp="1"/>
          </p:cNvSpPr>
          <p:nvPr>
            <p:ph type="body" idx="1"/>
          </p:nvPr>
        </p:nvSpPr>
        <p:spPr>
          <a:xfrm>
            <a:off x="838200" y="2141510"/>
            <a:ext cx="10515600" cy="3702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4"/>
              </a:buClr>
              <a:buSzPts val="2400"/>
              <a:buChar char="•"/>
              <a:defRPr sz="2400">
                <a:solidFill>
                  <a:srgbClr val="005DA4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DA4"/>
              </a:buClr>
              <a:buSzPts val="2400"/>
              <a:buChar char="•"/>
              <a:defRPr>
                <a:solidFill>
                  <a:srgbClr val="005DA4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DA4"/>
              </a:buClr>
              <a:buSzPts val="2000"/>
              <a:buChar char="•"/>
              <a:defRPr>
                <a:solidFill>
                  <a:srgbClr val="005DA4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DA4"/>
              </a:buClr>
              <a:buSzPts val="1800"/>
              <a:buChar char="•"/>
              <a:defRPr>
                <a:solidFill>
                  <a:srgbClr val="005DA4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DA4"/>
              </a:buClr>
              <a:buSzPts val="1800"/>
              <a:buChar char="•"/>
              <a:defRPr>
                <a:solidFill>
                  <a:srgbClr val="005DA4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4"/>
          <p:cNvSpPr txBox="1">
            <a:spLocks noGrp="1"/>
          </p:cNvSpPr>
          <p:nvPr>
            <p:ph type="body" idx="1"/>
          </p:nvPr>
        </p:nvSpPr>
        <p:spPr>
          <a:xfrm>
            <a:off x="838200" y="2141509"/>
            <a:ext cx="5181600" cy="3669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4"/>
              </a:buClr>
              <a:buSzPts val="2400"/>
              <a:buChar char="•"/>
              <a:defRPr sz="2400">
                <a:solidFill>
                  <a:srgbClr val="005DA4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DA4"/>
              </a:buClr>
              <a:buSzPts val="2400"/>
              <a:buChar char="•"/>
              <a:defRPr>
                <a:solidFill>
                  <a:srgbClr val="005DA4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DA4"/>
              </a:buClr>
              <a:buSzPts val="2000"/>
              <a:buChar char="•"/>
              <a:defRPr>
                <a:solidFill>
                  <a:srgbClr val="005DA4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DA4"/>
              </a:buClr>
              <a:buSzPts val="1800"/>
              <a:buChar char="•"/>
              <a:defRPr>
                <a:solidFill>
                  <a:srgbClr val="005DA4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DA4"/>
              </a:buClr>
              <a:buSzPts val="1800"/>
              <a:buChar char="•"/>
              <a:defRPr>
                <a:solidFill>
                  <a:srgbClr val="005DA4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44"/>
          <p:cNvSpPr txBox="1">
            <a:spLocks noGrp="1"/>
          </p:cNvSpPr>
          <p:nvPr>
            <p:ph type="body" idx="2"/>
          </p:nvPr>
        </p:nvSpPr>
        <p:spPr>
          <a:xfrm>
            <a:off x="6172200" y="2141509"/>
            <a:ext cx="5181600" cy="3669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4"/>
              </a:buClr>
              <a:buSzPts val="2400"/>
              <a:buChar char="•"/>
              <a:defRPr sz="2400">
                <a:solidFill>
                  <a:srgbClr val="005DA4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DA4"/>
              </a:buClr>
              <a:buSzPts val="2400"/>
              <a:buChar char="•"/>
              <a:defRPr>
                <a:solidFill>
                  <a:srgbClr val="005DA4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DA4"/>
              </a:buClr>
              <a:buSzPts val="2000"/>
              <a:buChar char="•"/>
              <a:defRPr>
                <a:solidFill>
                  <a:srgbClr val="005DA4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DA4"/>
              </a:buClr>
              <a:buSzPts val="1800"/>
              <a:buChar char="•"/>
              <a:defRPr>
                <a:solidFill>
                  <a:srgbClr val="005DA4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DA4"/>
              </a:buClr>
              <a:buSzPts val="1800"/>
              <a:buChar char="•"/>
              <a:defRPr>
                <a:solidFill>
                  <a:srgbClr val="005DA4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44"/>
          <p:cNvSpPr txBox="1">
            <a:spLocks noGrp="1"/>
          </p:cNvSpPr>
          <p:nvPr>
            <p:ph type="title"/>
          </p:nvPr>
        </p:nvSpPr>
        <p:spPr>
          <a:xfrm>
            <a:off x="838200" y="815946"/>
            <a:ext cx="889323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4400"/>
              <a:buFont typeface="Calibri"/>
              <a:buNone/>
              <a:defRPr>
                <a:solidFill>
                  <a:srgbClr val="005DA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5"/>
          <p:cNvSpPr txBox="1">
            <a:spLocks noGrp="1"/>
          </p:cNvSpPr>
          <p:nvPr>
            <p:ph type="title"/>
          </p:nvPr>
        </p:nvSpPr>
        <p:spPr>
          <a:xfrm>
            <a:off x="2251364" y="2660390"/>
            <a:ext cx="775716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4400"/>
              <a:buFont typeface="Calibri"/>
              <a:buNone/>
              <a:defRPr>
                <a:solidFill>
                  <a:srgbClr val="005DA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7"/>
          <p:cNvSpPr txBox="1">
            <a:spLocks noGrp="1"/>
          </p:cNvSpPr>
          <p:nvPr>
            <p:ph type="body" idx="1"/>
          </p:nvPr>
        </p:nvSpPr>
        <p:spPr>
          <a:xfrm>
            <a:off x="839788" y="2146678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4"/>
              </a:buClr>
              <a:buSzPts val="2400"/>
              <a:buNone/>
              <a:defRPr sz="2400" b="1">
                <a:solidFill>
                  <a:srgbClr val="005DA4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47"/>
          <p:cNvSpPr txBox="1">
            <a:spLocks noGrp="1"/>
          </p:cNvSpPr>
          <p:nvPr>
            <p:ph type="body" idx="2"/>
          </p:nvPr>
        </p:nvSpPr>
        <p:spPr>
          <a:xfrm>
            <a:off x="839788" y="2970590"/>
            <a:ext cx="5157787" cy="2873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4"/>
              </a:buClr>
              <a:buSzPts val="2400"/>
              <a:buChar char="•"/>
              <a:defRPr sz="2400">
                <a:solidFill>
                  <a:srgbClr val="005DA4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DA4"/>
              </a:buClr>
              <a:buSzPts val="2400"/>
              <a:buChar char="•"/>
              <a:defRPr>
                <a:solidFill>
                  <a:srgbClr val="005DA4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DA4"/>
              </a:buClr>
              <a:buSzPts val="2000"/>
              <a:buChar char="•"/>
              <a:defRPr>
                <a:solidFill>
                  <a:srgbClr val="005DA4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DA4"/>
              </a:buClr>
              <a:buSzPts val="1800"/>
              <a:buChar char="•"/>
              <a:defRPr>
                <a:solidFill>
                  <a:srgbClr val="005DA4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DA4"/>
              </a:buClr>
              <a:buSzPts val="1800"/>
              <a:buChar char="•"/>
              <a:defRPr>
                <a:solidFill>
                  <a:srgbClr val="005DA4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7"/>
          <p:cNvSpPr txBox="1">
            <a:spLocks noGrp="1"/>
          </p:cNvSpPr>
          <p:nvPr>
            <p:ph type="body" idx="3"/>
          </p:nvPr>
        </p:nvSpPr>
        <p:spPr>
          <a:xfrm>
            <a:off x="6172200" y="2146678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4"/>
              </a:buClr>
              <a:buSzPts val="2400"/>
              <a:buNone/>
              <a:defRPr sz="2400" b="1">
                <a:solidFill>
                  <a:srgbClr val="005DA4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7"/>
          <p:cNvSpPr txBox="1">
            <a:spLocks noGrp="1"/>
          </p:cNvSpPr>
          <p:nvPr>
            <p:ph type="body" idx="4"/>
          </p:nvPr>
        </p:nvSpPr>
        <p:spPr>
          <a:xfrm>
            <a:off x="6172200" y="2970590"/>
            <a:ext cx="5183188" cy="2873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4"/>
              </a:buClr>
              <a:buSzPts val="2400"/>
              <a:buChar char="•"/>
              <a:defRPr sz="2400">
                <a:solidFill>
                  <a:srgbClr val="005DA4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DA4"/>
              </a:buClr>
              <a:buSzPts val="2400"/>
              <a:buChar char="•"/>
              <a:defRPr>
                <a:solidFill>
                  <a:srgbClr val="005DA4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DA4"/>
              </a:buClr>
              <a:buSzPts val="2000"/>
              <a:buChar char="•"/>
              <a:defRPr>
                <a:solidFill>
                  <a:srgbClr val="005DA4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DA4"/>
              </a:buClr>
              <a:buSzPts val="1800"/>
              <a:buChar char="•"/>
              <a:defRPr>
                <a:solidFill>
                  <a:srgbClr val="005DA4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DA4"/>
              </a:buClr>
              <a:buSzPts val="1800"/>
              <a:buChar char="•"/>
              <a:defRPr>
                <a:solidFill>
                  <a:srgbClr val="005DA4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9" name="Google Shape;49;p47"/>
          <p:cNvSpPr txBox="1">
            <a:spLocks noGrp="1"/>
          </p:cNvSpPr>
          <p:nvPr>
            <p:ph type="title"/>
          </p:nvPr>
        </p:nvSpPr>
        <p:spPr>
          <a:xfrm>
            <a:off x="836612" y="821115"/>
            <a:ext cx="889323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4400"/>
              <a:buFont typeface="Calibri"/>
              <a:buNone/>
              <a:defRPr>
                <a:solidFill>
                  <a:srgbClr val="005DA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4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5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renderstuff.com/tools/360-panorama-web-viewer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5361651" y="2328825"/>
            <a:ext cx="57279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GB" sz="4000"/>
              <a:t>360°nuotraukų kūrimo, </a:t>
            </a:r>
            <a:endParaRPr sz="40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GB" sz="4000"/>
              <a:t>failų perkėlimo ir </a:t>
            </a:r>
            <a:endParaRPr sz="40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GB" sz="4000"/>
              <a:t>saugojimo įrankiai</a:t>
            </a:r>
            <a:endParaRPr sz="4000"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5361661" y="3806531"/>
            <a:ext cx="5871606" cy="803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GB"/>
              <a:t>BETI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"/>
          <p:cNvSpPr txBox="1">
            <a:spLocks noGrp="1"/>
          </p:cNvSpPr>
          <p:nvPr>
            <p:ph type="body" idx="1"/>
          </p:nvPr>
        </p:nvSpPr>
        <p:spPr>
          <a:xfrm>
            <a:off x="741485" y="2461166"/>
            <a:ext cx="4381384" cy="3837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2400"/>
              <a:buNone/>
            </a:pPr>
            <a:r>
              <a:rPr lang="en-GB"/>
              <a:t>Ekrane visada matysite, kas šiuo metu matosi pro fotoaparatą. Galite judėti vilkdami ekraną. Bakstelėjus ekraną bus rodoma visa informacija apie fotoaparatą, nustatymus ir taip toliau.</a:t>
            </a:r>
            <a:endParaRPr/>
          </a:p>
        </p:txBody>
      </p:sp>
      <p:sp>
        <p:nvSpPr>
          <p:cNvPr id="154" name="Google Shape;154;p10"/>
          <p:cNvSpPr txBox="1">
            <a:spLocks noGrp="1"/>
          </p:cNvSpPr>
          <p:nvPr>
            <p:ph type="title"/>
          </p:nvPr>
        </p:nvSpPr>
        <p:spPr>
          <a:xfrm>
            <a:off x="838200" y="815946"/>
            <a:ext cx="889323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4400"/>
              <a:buFont typeface="Calibri"/>
              <a:buNone/>
            </a:pPr>
            <a:r>
              <a:rPr lang="en-GB" b="1" dirty="0" err="1"/>
              <a:t>Kameros</a:t>
            </a:r>
            <a:r>
              <a:rPr lang="en-GB" b="1" dirty="0"/>
              <a:t> </a:t>
            </a:r>
            <a:r>
              <a:rPr lang="en-GB" b="1" dirty="0" err="1"/>
              <a:t>nustatymai</a:t>
            </a:r>
            <a:endParaRPr b="1" dirty="0"/>
          </a:p>
        </p:txBody>
      </p:sp>
      <p:pic>
        <p:nvPicPr>
          <p:cNvPr id="155" name="Google Shape;15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59331" y="2322108"/>
            <a:ext cx="4755292" cy="268856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0"/>
          <p:cNvSpPr/>
          <p:nvPr/>
        </p:nvSpPr>
        <p:spPr>
          <a:xfrm>
            <a:off x="7693970" y="5060491"/>
            <a:ext cx="2127038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GB" sz="1100" i="1" dirty="0" err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Pagrindinis</a:t>
            </a:r>
            <a:r>
              <a:rPr lang="en-GB" sz="1100" i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100" i="1" dirty="0" err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kameros</a:t>
            </a:r>
            <a:r>
              <a:rPr lang="en-GB" sz="1100" i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100" i="1" dirty="0" err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ekranas</a:t>
            </a:r>
            <a:endParaRPr sz="1100" i="1" dirty="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 txBox="1"/>
          <p:nvPr/>
        </p:nvSpPr>
        <p:spPr>
          <a:xfrm>
            <a:off x="5967047" y="2341321"/>
            <a:ext cx="1228725" cy="41545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/>
            <a:r>
              <a:rPr lang="en-GB" sz="10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Akumuliatoriaus</a:t>
            </a:r>
            <a:r>
              <a:rPr lang="en-GB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0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veikimo</a:t>
            </a:r>
            <a:r>
              <a:rPr lang="en-GB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0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laikas</a:t>
            </a:r>
            <a:endParaRPr dirty="0"/>
          </a:p>
        </p:txBody>
      </p:sp>
      <p:sp>
        <p:nvSpPr>
          <p:cNvPr id="158" name="Google Shape;158;p10"/>
          <p:cNvSpPr txBox="1"/>
          <p:nvPr/>
        </p:nvSpPr>
        <p:spPr>
          <a:xfrm>
            <a:off x="5840408" y="2902179"/>
            <a:ext cx="1228725" cy="41549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/>
            <a:r>
              <a:rPr lang="lt-LT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Vaizdo įrašų / nuotraukų režimas</a:t>
            </a:r>
            <a:endParaRPr dirty="0"/>
          </a:p>
        </p:txBody>
      </p:sp>
      <p:sp>
        <p:nvSpPr>
          <p:cNvPr id="159" name="Google Shape;159;p10"/>
          <p:cNvSpPr txBox="1"/>
          <p:nvPr/>
        </p:nvSpPr>
        <p:spPr>
          <a:xfrm>
            <a:off x="5822764" y="4379797"/>
            <a:ext cx="1228725" cy="5770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/>
            <a:r>
              <a:rPr lang="lt-LT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Kameros</a:t>
            </a:r>
            <a:r>
              <a:rPr lang="en-GB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0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režimas</a:t>
            </a:r>
            <a:r>
              <a:rPr lang="en-GB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GB" sz="10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nuotrauka</a:t>
            </a:r>
            <a:r>
              <a:rPr lang="en-GB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0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arba</a:t>
            </a:r>
            <a:r>
              <a:rPr lang="en-GB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0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vaizdo</a:t>
            </a:r>
            <a:r>
              <a:rPr lang="en-GB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0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įrašas</a:t>
            </a:r>
            <a:endParaRPr dirty="0"/>
          </a:p>
        </p:txBody>
      </p:sp>
      <p:sp>
        <p:nvSpPr>
          <p:cNvPr id="160" name="Google Shape;160;p10"/>
          <p:cNvSpPr txBox="1"/>
          <p:nvPr/>
        </p:nvSpPr>
        <p:spPr>
          <a:xfrm>
            <a:off x="10078182" y="2486681"/>
            <a:ext cx="1228725" cy="41549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lt-LT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SD kortelėje likusi atmintis</a:t>
            </a:r>
            <a:endParaRPr dirty="0"/>
          </a:p>
        </p:txBody>
      </p:sp>
      <p:sp>
        <p:nvSpPr>
          <p:cNvPr id="161" name="Google Shape;161;p10"/>
          <p:cNvSpPr txBox="1"/>
          <p:nvPr/>
        </p:nvSpPr>
        <p:spPr>
          <a:xfrm>
            <a:off x="10078182" y="3109928"/>
            <a:ext cx="1228725" cy="5770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GB" sz="10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Iš</a:t>
            </a:r>
            <a:r>
              <a:rPr lang="en-GB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0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naujo</a:t>
            </a:r>
            <a:r>
              <a:rPr lang="en-GB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0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nustat</a:t>
            </a:r>
            <a:r>
              <a:rPr lang="lt-LT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yti </a:t>
            </a:r>
            <a:r>
              <a:rPr lang="en-GB" sz="10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kameros</a:t>
            </a:r>
            <a:r>
              <a:rPr lang="en-GB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0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vaizd</a:t>
            </a:r>
            <a:r>
              <a:rPr lang="lt-LT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ą </a:t>
            </a:r>
            <a:r>
              <a:rPr lang="en-GB" sz="10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mažame</a:t>
            </a:r>
            <a:r>
              <a:rPr lang="en-GB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0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ekrane</a:t>
            </a:r>
            <a:endParaRPr dirty="0"/>
          </a:p>
        </p:txBody>
      </p:sp>
      <p:sp>
        <p:nvSpPr>
          <p:cNvPr id="162" name="Google Shape;162;p10"/>
          <p:cNvSpPr txBox="1"/>
          <p:nvPr/>
        </p:nvSpPr>
        <p:spPr>
          <a:xfrm>
            <a:off x="10078181" y="4278847"/>
            <a:ext cx="1228725" cy="41549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GB" sz="10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Vaizdo</a:t>
            </a:r>
            <a:r>
              <a:rPr lang="en-GB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0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įrašo</a:t>
            </a:r>
            <a:r>
              <a:rPr lang="en-GB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0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arba</a:t>
            </a:r>
            <a:r>
              <a:rPr lang="en-GB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0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nuotraukos</a:t>
            </a:r>
            <a:r>
              <a:rPr lang="en-GB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0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raiška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"/>
          <p:cNvSpPr txBox="1">
            <a:spLocks noGrp="1"/>
          </p:cNvSpPr>
          <p:nvPr>
            <p:ph type="body" idx="1"/>
          </p:nvPr>
        </p:nvSpPr>
        <p:spPr>
          <a:xfrm>
            <a:off x="838200" y="2677840"/>
            <a:ext cx="4947138" cy="3669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2400"/>
              <a:buChar char="•"/>
            </a:pPr>
            <a:r>
              <a:rPr lang="en-GB"/>
              <a:t>Jei brauksite iš ekrano viršaus į apačią, pamatysite nustatymus.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4"/>
              </a:buClr>
              <a:buSzPts val="2400"/>
              <a:buChar char="•"/>
            </a:pPr>
            <a:r>
              <a:rPr lang="en-GB"/>
              <a:t>Norėdami grįžti atgal, galite braukti rodyklę rodančią aukštyn.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4"/>
              </a:buClr>
              <a:buSzPts val="2200"/>
              <a:buNone/>
            </a:pPr>
            <a:endParaRPr sz="2200"/>
          </a:p>
        </p:txBody>
      </p:sp>
      <p:sp>
        <p:nvSpPr>
          <p:cNvPr id="168" name="Google Shape;168;p11"/>
          <p:cNvSpPr txBox="1">
            <a:spLocks noGrp="1"/>
          </p:cNvSpPr>
          <p:nvPr>
            <p:ph type="title"/>
          </p:nvPr>
        </p:nvSpPr>
        <p:spPr>
          <a:xfrm>
            <a:off x="838200" y="815946"/>
            <a:ext cx="889323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4400"/>
              <a:buFont typeface="Calibri"/>
              <a:buNone/>
            </a:pPr>
            <a:r>
              <a:rPr lang="en-GB" b="1"/>
              <a:t>Kameros nustatymai</a:t>
            </a:r>
            <a:endParaRPr/>
          </a:p>
        </p:txBody>
      </p:sp>
      <p:pic>
        <p:nvPicPr>
          <p:cNvPr id="169" name="Google Shape;16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7798" y="1972244"/>
            <a:ext cx="5930331" cy="3153159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1"/>
          <p:cNvSpPr/>
          <p:nvPr/>
        </p:nvSpPr>
        <p:spPr>
          <a:xfrm>
            <a:off x="7616657" y="5125403"/>
            <a:ext cx="2934112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GB" sz="1100" i="1" dirty="0" err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Nustatymai</a:t>
            </a:r>
            <a:r>
              <a:rPr lang="en-GB" sz="1100" i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GB" sz="1100" i="1" dirty="0" err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vilkite</a:t>
            </a:r>
            <a:r>
              <a:rPr lang="en-GB" sz="1100" i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100" i="1" dirty="0" err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iš</a:t>
            </a:r>
            <a:r>
              <a:rPr lang="en-GB" sz="1100" i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100" i="1" dirty="0" err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viršaus</a:t>
            </a:r>
            <a:r>
              <a:rPr lang="en-GB" sz="1100" i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į </a:t>
            </a:r>
            <a:r>
              <a:rPr lang="en-GB" sz="1100" i="1" dirty="0" err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apačią</a:t>
            </a:r>
            <a:r>
              <a:rPr lang="en-GB" sz="1100" i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100" i="1" dirty="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1"/>
          <p:cNvSpPr txBox="1"/>
          <p:nvPr/>
        </p:nvSpPr>
        <p:spPr>
          <a:xfrm>
            <a:off x="5608820" y="3170849"/>
            <a:ext cx="1228725" cy="2539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/>
            <a:r>
              <a:rPr lang="en-GB" sz="10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Ekrano</a:t>
            </a:r>
            <a:r>
              <a:rPr lang="en-GB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0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šviesumas</a:t>
            </a:r>
            <a:endParaRPr dirty="0"/>
          </a:p>
        </p:txBody>
      </p:sp>
      <p:sp>
        <p:nvSpPr>
          <p:cNvPr id="172" name="Google Shape;172;p11"/>
          <p:cNvSpPr txBox="1"/>
          <p:nvPr/>
        </p:nvSpPr>
        <p:spPr>
          <a:xfrm>
            <a:off x="5481637" y="4200189"/>
            <a:ext cx="1228725" cy="2539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/>
            <a:r>
              <a:rPr lang="en-GB" sz="10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Rodyti</a:t>
            </a:r>
            <a:r>
              <a:rPr lang="en-GB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LED</a:t>
            </a:r>
            <a:endParaRPr dirty="0"/>
          </a:p>
        </p:txBody>
      </p:sp>
      <p:sp>
        <p:nvSpPr>
          <p:cNvPr id="173" name="Google Shape;173;p11"/>
          <p:cNvSpPr txBox="1"/>
          <p:nvPr/>
        </p:nvSpPr>
        <p:spPr>
          <a:xfrm>
            <a:off x="10744936" y="2864879"/>
            <a:ext cx="1228725" cy="41545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GB" sz="10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Užrakinimo</a:t>
            </a:r>
            <a:r>
              <a:rPr lang="en-GB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0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ekranas</a:t>
            </a:r>
            <a:endParaRPr dirty="0"/>
          </a:p>
        </p:txBody>
      </p:sp>
      <p:sp>
        <p:nvSpPr>
          <p:cNvPr id="174" name="Google Shape;174;p11"/>
          <p:cNvSpPr txBox="1"/>
          <p:nvPr/>
        </p:nvSpPr>
        <p:spPr>
          <a:xfrm>
            <a:off x="10744936" y="4021177"/>
            <a:ext cx="1228725" cy="41545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GB" sz="10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Greitas</a:t>
            </a:r>
            <a:r>
              <a:rPr lang="en-GB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0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užfiksavimas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2"/>
          <p:cNvSpPr txBox="1">
            <a:spLocks noGrp="1"/>
          </p:cNvSpPr>
          <p:nvPr>
            <p:ph type="title"/>
          </p:nvPr>
        </p:nvSpPr>
        <p:spPr>
          <a:xfrm>
            <a:off x="836552" y="815946"/>
            <a:ext cx="889323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4400"/>
              <a:buFont typeface="Calibri"/>
              <a:buNone/>
            </a:pPr>
            <a:r>
              <a:rPr lang="en-GB" b="1"/>
              <a:t>Kameros nustatymai</a:t>
            </a:r>
            <a:endParaRPr/>
          </a:p>
        </p:txBody>
      </p:sp>
      <p:sp>
        <p:nvSpPr>
          <p:cNvPr id="180" name="Google Shape;180;p12"/>
          <p:cNvSpPr txBox="1">
            <a:spLocks noGrp="1"/>
          </p:cNvSpPr>
          <p:nvPr>
            <p:ph type="body" idx="2"/>
          </p:nvPr>
        </p:nvSpPr>
        <p:spPr>
          <a:xfrm>
            <a:off x="915682" y="2783348"/>
            <a:ext cx="4762500" cy="3669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2400"/>
              <a:buNone/>
            </a:pPr>
            <a:r>
              <a:rPr lang="en-GB"/>
              <a:t>Atidarę šiuos nustatymus, braukite iš dešinės į kairę tam, kad nueitumėte į sekantį puslapį. Tada paspauskite nustatymų piktogramą.</a:t>
            </a:r>
            <a:endParaRPr/>
          </a:p>
        </p:txBody>
      </p:sp>
      <p:pic>
        <p:nvPicPr>
          <p:cNvPr id="181" name="Google Shape;18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51211" y="1948811"/>
            <a:ext cx="4287582" cy="3183689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2"/>
          <p:cNvSpPr/>
          <p:nvPr/>
        </p:nvSpPr>
        <p:spPr>
          <a:xfrm>
            <a:off x="8401184" y="5102450"/>
            <a:ext cx="1006585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100" i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Nustatymai</a:t>
            </a:r>
            <a:endParaRPr dirty="0"/>
          </a:p>
        </p:txBody>
      </p:sp>
      <p:sp>
        <p:nvSpPr>
          <p:cNvPr id="183" name="Google Shape;183;p12"/>
          <p:cNvSpPr txBox="1"/>
          <p:nvPr/>
        </p:nvSpPr>
        <p:spPr>
          <a:xfrm>
            <a:off x="10764116" y="4103129"/>
            <a:ext cx="1228725" cy="2539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Paspauskite čia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3"/>
          <p:cNvSpPr txBox="1">
            <a:spLocks noGrp="1"/>
          </p:cNvSpPr>
          <p:nvPr>
            <p:ph type="body" idx="1"/>
          </p:nvPr>
        </p:nvSpPr>
        <p:spPr>
          <a:xfrm>
            <a:off x="838198" y="2036001"/>
            <a:ext cx="10837985" cy="3669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ct val="91735"/>
              <a:buNone/>
            </a:pPr>
            <a:r>
              <a:rPr lang="en-GB" sz="2616" dirty="0" err="1"/>
              <a:t>Paspauskite</a:t>
            </a:r>
            <a:r>
              <a:rPr lang="en-GB" sz="2616" dirty="0"/>
              <a:t> “</a:t>
            </a:r>
            <a:r>
              <a:rPr lang="en-GB" sz="2616" i="1" dirty="0"/>
              <a:t>General</a:t>
            </a:r>
            <a:r>
              <a:rPr lang="en-GB" sz="2616" dirty="0"/>
              <a:t>” -&gt; “</a:t>
            </a:r>
            <a:r>
              <a:rPr lang="en-GB" sz="2616" i="1" dirty="0"/>
              <a:t>USB Mode</a:t>
            </a:r>
            <a:r>
              <a:rPr lang="en-GB" sz="2616" dirty="0"/>
              <a:t>” -&gt; “</a:t>
            </a:r>
            <a:r>
              <a:rPr lang="en-GB" sz="2616" i="1" dirty="0"/>
              <a:t>Desktop Mode</a:t>
            </a:r>
            <a:r>
              <a:rPr lang="en-GB" sz="2616" dirty="0"/>
              <a:t>”. </a:t>
            </a:r>
            <a:endParaRPr sz="2616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4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4"/>
              </a:buClr>
              <a:buSzPct val="91735"/>
              <a:buNone/>
            </a:pPr>
            <a:endParaRPr sz="2616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4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4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4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4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4"/>
              </a:buClr>
              <a:buSzPct val="91735"/>
              <a:buNone/>
            </a:pPr>
            <a:r>
              <a:rPr lang="en-GB" sz="2616" dirty="0" err="1"/>
              <a:t>Dabar</a:t>
            </a:r>
            <a:r>
              <a:rPr lang="en-GB" sz="2616" dirty="0"/>
              <a:t> </a:t>
            </a:r>
            <a:r>
              <a:rPr lang="en-GB" sz="2616" dirty="0" err="1"/>
              <a:t>galite</a:t>
            </a:r>
            <a:r>
              <a:rPr lang="en-GB" sz="2616" dirty="0"/>
              <a:t> </a:t>
            </a:r>
            <a:r>
              <a:rPr lang="en-GB" sz="2616" dirty="0" err="1"/>
              <a:t>grįžti</a:t>
            </a:r>
            <a:r>
              <a:rPr lang="en-GB" sz="2616" dirty="0"/>
              <a:t> į </a:t>
            </a:r>
            <a:r>
              <a:rPr lang="en-GB" sz="2616" dirty="0" err="1"/>
              <a:t>pagrindinį</a:t>
            </a:r>
            <a:r>
              <a:rPr lang="en-GB" sz="2616" dirty="0"/>
              <a:t> </a:t>
            </a:r>
            <a:r>
              <a:rPr lang="en-GB" sz="2616" dirty="0" err="1"/>
              <a:t>ekraną</a:t>
            </a:r>
            <a:r>
              <a:rPr lang="en-GB" sz="2616" dirty="0"/>
              <a:t>, </a:t>
            </a:r>
            <a:r>
              <a:rPr lang="en-GB" sz="2616" dirty="0" err="1"/>
              <a:t>vilkdami</a:t>
            </a:r>
            <a:r>
              <a:rPr lang="en-GB" sz="2616" dirty="0"/>
              <a:t> </a:t>
            </a:r>
            <a:r>
              <a:rPr lang="en-GB" sz="2616" dirty="0" err="1"/>
              <a:t>rodyklę</a:t>
            </a:r>
            <a:r>
              <a:rPr lang="en-GB" sz="2616" dirty="0"/>
              <a:t> </a:t>
            </a:r>
            <a:r>
              <a:rPr lang="en-GB" sz="2616" dirty="0" err="1"/>
              <a:t>iš</a:t>
            </a:r>
            <a:r>
              <a:rPr lang="en-GB" sz="2616" dirty="0"/>
              <a:t> </a:t>
            </a:r>
            <a:r>
              <a:rPr lang="en-GB" sz="2616" dirty="0" err="1"/>
              <a:t>kairės</a:t>
            </a:r>
            <a:r>
              <a:rPr lang="en-GB" sz="2616" dirty="0"/>
              <a:t> į </a:t>
            </a:r>
            <a:r>
              <a:rPr lang="en-GB" sz="2616" dirty="0" err="1"/>
              <a:t>dešinę</a:t>
            </a:r>
            <a:r>
              <a:rPr lang="en-GB" sz="2616" dirty="0"/>
              <a:t>.</a:t>
            </a:r>
            <a:endParaRPr sz="2724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4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4"/>
              </a:buClr>
              <a:buSzPct val="100000"/>
              <a:buNone/>
            </a:pPr>
            <a:endParaRPr sz="2200" dirty="0"/>
          </a:p>
        </p:txBody>
      </p:sp>
      <p:sp>
        <p:nvSpPr>
          <p:cNvPr id="189" name="Google Shape;189;p13"/>
          <p:cNvSpPr txBox="1">
            <a:spLocks noGrp="1"/>
          </p:cNvSpPr>
          <p:nvPr>
            <p:ph type="title"/>
          </p:nvPr>
        </p:nvSpPr>
        <p:spPr>
          <a:xfrm>
            <a:off x="838200" y="815946"/>
            <a:ext cx="889323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4400"/>
              <a:buFont typeface="Calibri"/>
              <a:buNone/>
            </a:pPr>
            <a:r>
              <a:rPr lang="en-GB" b="1"/>
              <a:t>USB ryšio režimas</a:t>
            </a:r>
            <a:endParaRPr/>
          </a:p>
        </p:txBody>
      </p:sp>
      <p:pic>
        <p:nvPicPr>
          <p:cNvPr id="190" name="Google Shape;190;p13"/>
          <p:cNvPicPr preferRelativeResize="0"/>
          <p:nvPr/>
        </p:nvPicPr>
        <p:blipFill rotWithShape="1">
          <a:blip r:embed="rId3">
            <a:alphaModFix/>
          </a:blip>
          <a:srcRect l="-1" r="627" b="66313"/>
          <a:stretch/>
        </p:blipFill>
        <p:spPr>
          <a:xfrm>
            <a:off x="838198" y="3005387"/>
            <a:ext cx="2715651" cy="1584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3"/>
          <p:cNvPicPr preferRelativeResize="0"/>
          <p:nvPr/>
        </p:nvPicPr>
        <p:blipFill rotWithShape="1">
          <a:blip r:embed="rId3">
            <a:alphaModFix/>
          </a:blip>
          <a:srcRect l="3267" t="33492" r="739" b="31961"/>
          <a:stretch/>
        </p:blipFill>
        <p:spPr>
          <a:xfrm>
            <a:off x="4193690" y="2949271"/>
            <a:ext cx="2620782" cy="1640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3"/>
          <p:cNvPicPr preferRelativeResize="0"/>
          <p:nvPr/>
        </p:nvPicPr>
        <p:blipFill rotWithShape="1">
          <a:blip r:embed="rId3">
            <a:alphaModFix/>
          </a:blip>
          <a:srcRect l="-1" t="69039" r="627"/>
          <a:stretch/>
        </p:blipFill>
        <p:spPr>
          <a:xfrm>
            <a:off x="7676857" y="2949271"/>
            <a:ext cx="3027324" cy="1640314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3"/>
          <p:cNvSpPr/>
          <p:nvPr/>
        </p:nvSpPr>
        <p:spPr>
          <a:xfrm>
            <a:off x="838198" y="5213271"/>
            <a:ext cx="1071856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3B68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>
              <a:solidFill>
                <a:srgbClr val="003B6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3"/>
          <p:cNvSpPr txBox="1"/>
          <p:nvPr/>
        </p:nvSpPr>
        <p:spPr>
          <a:xfrm>
            <a:off x="2939486" y="3642470"/>
            <a:ext cx="1228725" cy="2539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Paspauskite čia</a:t>
            </a:r>
            <a:endParaRPr dirty="0"/>
          </a:p>
        </p:txBody>
      </p:sp>
      <p:sp>
        <p:nvSpPr>
          <p:cNvPr id="195" name="Google Shape;195;p13"/>
          <p:cNvSpPr txBox="1"/>
          <p:nvPr/>
        </p:nvSpPr>
        <p:spPr>
          <a:xfrm>
            <a:off x="6298194" y="3670528"/>
            <a:ext cx="1228725" cy="2539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lt-LT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Paspauskite čia</a:t>
            </a:r>
            <a:endParaRPr lang="lt-LT" sz="1050" dirty="0"/>
          </a:p>
        </p:txBody>
      </p:sp>
      <p:sp>
        <p:nvSpPr>
          <p:cNvPr id="196" name="Google Shape;196;p13"/>
          <p:cNvSpPr txBox="1"/>
          <p:nvPr/>
        </p:nvSpPr>
        <p:spPr>
          <a:xfrm>
            <a:off x="10089818" y="3670528"/>
            <a:ext cx="1228725" cy="2539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Pasirinkite tai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4"/>
          <p:cNvSpPr txBox="1">
            <a:spLocks noGrp="1"/>
          </p:cNvSpPr>
          <p:nvPr>
            <p:ph type="title"/>
          </p:nvPr>
        </p:nvSpPr>
        <p:spPr>
          <a:xfrm>
            <a:off x="1614454" y="1020121"/>
            <a:ext cx="889323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4400"/>
              <a:buFont typeface="Calibri"/>
              <a:buNone/>
            </a:pPr>
            <a:r>
              <a:rPr lang="en-GB"/>
              <a:t>Fotografavimas</a:t>
            </a:r>
            <a:endParaRPr/>
          </a:p>
        </p:txBody>
      </p:sp>
      <p:sp>
        <p:nvSpPr>
          <p:cNvPr id="202" name="Google Shape;202;p14"/>
          <p:cNvSpPr txBox="1">
            <a:spLocks noGrp="1"/>
          </p:cNvSpPr>
          <p:nvPr>
            <p:ph type="body" idx="1"/>
          </p:nvPr>
        </p:nvSpPr>
        <p:spPr>
          <a:xfrm>
            <a:off x="2637199" y="2572895"/>
            <a:ext cx="8257447" cy="24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2800"/>
              <a:buNone/>
            </a:pPr>
            <a:r>
              <a:rPr lang="en-GB" sz="2800" dirty="0" err="1"/>
              <a:t>Yra</a:t>
            </a:r>
            <a:r>
              <a:rPr lang="en-GB" sz="2800" dirty="0"/>
              <a:t> du </a:t>
            </a:r>
            <a:r>
              <a:rPr lang="en-GB" sz="2800" dirty="0" err="1"/>
              <a:t>būdai</a:t>
            </a:r>
            <a:r>
              <a:rPr lang="en-GB" sz="2800" dirty="0"/>
              <a:t> </a:t>
            </a:r>
            <a:r>
              <a:rPr lang="en-GB" sz="2800" dirty="0" err="1"/>
              <a:t>fotografuoti</a:t>
            </a:r>
            <a:r>
              <a:rPr lang="lt-LT" sz="2800" dirty="0"/>
              <a:t>:</a:t>
            </a: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2800"/>
              <a:buNone/>
            </a:pPr>
            <a:endParaRPr lang="lt-LT" sz="2800" dirty="0"/>
          </a:p>
          <a:p>
            <a:pPr lvl="0" indent="-457200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5DA4"/>
              </a:buClr>
              <a:buSzPts val="2800"/>
              <a:buFont typeface="Wingdings" panose="05000000000000000000" pitchFamily="2" charset="2"/>
              <a:buChar char="Ø"/>
            </a:pPr>
            <a:r>
              <a:rPr lang="en-GB" sz="2800" dirty="0" err="1"/>
              <a:t>Pirmasis</a:t>
            </a:r>
            <a:r>
              <a:rPr lang="en-GB" sz="2800" dirty="0"/>
              <a:t> </a:t>
            </a:r>
            <a:r>
              <a:rPr lang="en-GB" sz="2800" dirty="0" err="1"/>
              <a:t>variantas</a:t>
            </a:r>
            <a:r>
              <a:rPr lang="en-GB" sz="2800" dirty="0"/>
              <a:t> </a:t>
            </a:r>
            <a:r>
              <a:rPr lang="en-GB" sz="2800" dirty="0" err="1"/>
              <a:t>yra</a:t>
            </a:r>
            <a:r>
              <a:rPr lang="en-GB" sz="2800" dirty="0"/>
              <a:t> </a:t>
            </a:r>
            <a:r>
              <a:rPr lang="en-GB" sz="2800" dirty="0" err="1"/>
              <a:t>naudoti</a:t>
            </a:r>
            <a:r>
              <a:rPr lang="en-GB" sz="2800" dirty="0"/>
              <a:t> tik </a:t>
            </a:r>
            <a:r>
              <a:rPr lang="en-GB" sz="2800" dirty="0" err="1"/>
              <a:t>fotoaparatą</a:t>
            </a:r>
            <a:endParaRPr lang="lt-LT" sz="2800" dirty="0"/>
          </a:p>
          <a:p>
            <a:pPr lvl="0" indent="-457200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5DA4"/>
              </a:buClr>
              <a:buSzPts val="2800"/>
              <a:buFont typeface="Wingdings" panose="05000000000000000000" pitchFamily="2" charset="2"/>
              <a:buChar char="Ø"/>
            </a:pPr>
            <a:r>
              <a:rPr lang="en-GB" sz="2800" dirty="0" err="1"/>
              <a:t>Antrasis</a:t>
            </a:r>
            <a:r>
              <a:rPr lang="en-GB" sz="2800" dirty="0"/>
              <a:t> </a:t>
            </a:r>
            <a:r>
              <a:rPr lang="en-GB" sz="2800" dirty="0" err="1"/>
              <a:t>variantas</a:t>
            </a:r>
            <a:r>
              <a:rPr lang="en-GB" sz="2800" dirty="0"/>
              <a:t> </a:t>
            </a:r>
            <a:r>
              <a:rPr lang="en-GB" sz="2800" dirty="0" err="1"/>
              <a:t>yra</a:t>
            </a:r>
            <a:r>
              <a:rPr lang="en-GB" sz="2800" dirty="0"/>
              <a:t> </a:t>
            </a:r>
            <a:r>
              <a:rPr lang="en-GB" sz="2800" dirty="0" err="1"/>
              <a:t>naudoti</a:t>
            </a:r>
            <a:r>
              <a:rPr lang="en-GB" sz="2800" dirty="0"/>
              <a:t> </a:t>
            </a:r>
            <a:r>
              <a:rPr lang="en-GB" sz="2800" dirty="0" err="1"/>
              <a:t>fotoaparatą</a:t>
            </a:r>
            <a:r>
              <a:rPr lang="en-GB" sz="2800" dirty="0"/>
              <a:t> </a:t>
            </a:r>
            <a:r>
              <a:rPr lang="en-GB" sz="2800" dirty="0" err="1"/>
              <a:t>ir</a:t>
            </a:r>
            <a:r>
              <a:rPr lang="en-GB" sz="2800" dirty="0"/>
              <a:t> Insta360 </a:t>
            </a:r>
            <a:r>
              <a:rPr lang="en-GB" sz="2800" dirty="0" err="1"/>
              <a:t>programą</a:t>
            </a:r>
            <a:endParaRPr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5"/>
          <p:cNvSpPr txBox="1">
            <a:spLocks noGrp="1"/>
          </p:cNvSpPr>
          <p:nvPr>
            <p:ph type="body" idx="1"/>
          </p:nvPr>
        </p:nvSpPr>
        <p:spPr>
          <a:xfrm>
            <a:off x="838198" y="2071170"/>
            <a:ext cx="10837985" cy="3669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2400"/>
              <a:buNone/>
            </a:pPr>
            <a:r>
              <a:rPr lang="en-GB"/>
              <a:t>Norėdami fotografuoti, pakeiskite režimą iš vaizdo įrašo į nuotrauką.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4"/>
              </a:buClr>
              <a:buSzPts val="24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4"/>
              </a:buClr>
              <a:buSzPts val="24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4"/>
              </a:buClr>
              <a:buSzPts val="24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4"/>
              </a:buClr>
              <a:buSzPts val="24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4"/>
              </a:buClr>
              <a:buSzPts val="24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4"/>
              </a:buClr>
              <a:buSzPts val="24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4"/>
              </a:buClr>
              <a:buSzPts val="24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4"/>
              </a:buClr>
              <a:buSzPts val="2200"/>
              <a:buNone/>
            </a:pPr>
            <a:endParaRPr sz="2200"/>
          </a:p>
        </p:txBody>
      </p:sp>
      <p:sp>
        <p:nvSpPr>
          <p:cNvPr id="208" name="Google Shape;208;p15"/>
          <p:cNvSpPr txBox="1">
            <a:spLocks noGrp="1"/>
          </p:cNvSpPr>
          <p:nvPr>
            <p:ph type="title"/>
          </p:nvPr>
        </p:nvSpPr>
        <p:spPr>
          <a:xfrm>
            <a:off x="838200" y="815946"/>
            <a:ext cx="1002518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4000"/>
              <a:buFont typeface="Calibri"/>
              <a:buNone/>
            </a:pPr>
            <a:r>
              <a:rPr lang="en-GB" sz="4000" b="1" dirty="0" err="1"/>
              <a:t>Fotografavimas</a:t>
            </a:r>
            <a:r>
              <a:rPr lang="en-GB" sz="4000" b="1" dirty="0"/>
              <a:t> (</a:t>
            </a:r>
            <a:r>
              <a:rPr lang="en-GB" sz="4000" b="1" dirty="0" err="1"/>
              <a:t>Pirmas</a:t>
            </a:r>
            <a:r>
              <a:rPr lang="en-GB" sz="4000" b="1" dirty="0"/>
              <a:t> </a:t>
            </a:r>
            <a:r>
              <a:rPr lang="en-GB" sz="4000" b="1" dirty="0" err="1"/>
              <a:t>būdas</a:t>
            </a:r>
            <a:r>
              <a:rPr lang="en-GB" sz="4000" b="1" dirty="0"/>
              <a:t> - tik </a:t>
            </a:r>
            <a:r>
              <a:rPr lang="en-GB" sz="4000" b="1" dirty="0" err="1"/>
              <a:t>kamera</a:t>
            </a:r>
            <a:r>
              <a:rPr lang="en-GB" sz="4000" b="1" dirty="0"/>
              <a:t>)</a:t>
            </a:r>
            <a:endParaRPr sz="4000" b="1" dirty="0"/>
          </a:p>
        </p:txBody>
      </p:sp>
      <p:sp>
        <p:nvSpPr>
          <p:cNvPr id="209" name="Google Shape;209;p15"/>
          <p:cNvSpPr/>
          <p:nvPr/>
        </p:nvSpPr>
        <p:spPr>
          <a:xfrm>
            <a:off x="838198" y="5213271"/>
            <a:ext cx="1071856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3B68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>
              <a:solidFill>
                <a:srgbClr val="003B6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0" name="Google Shape;210;p15"/>
          <p:cNvPicPr preferRelativeResize="0"/>
          <p:nvPr/>
        </p:nvPicPr>
        <p:blipFill rotWithShape="1">
          <a:blip r:embed="rId3">
            <a:alphaModFix/>
          </a:blip>
          <a:srcRect r="306" b="67057"/>
          <a:stretch/>
        </p:blipFill>
        <p:spPr>
          <a:xfrm>
            <a:off x="456442" y="3196904"/>
            <a:ext cx="4317781" cy="1735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5"/>
          <p:cNvPicPr preferRelativeResize="0"/>
          <p:nvPr/>
        </p:nvPicPr>
        <p:blipFill rotWithShape="1">
          <a:blip r:embed="rId3">
            <a:alphaModFix/>
          </a:blip>
          <a:srcRect t="32933" r="868" b="33857"/>
          <a:stretch/>
        </p:blipFill>
        <p:spPr>
          <a:xfrm>
            <a:off x="3701146" y="3265960"/>
            <a:ext cx="4089520" cy="1666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5"/>
          <p:cNvPicPr preferRelativeResize="0"/>
          <p:nvPr/>
        </p:nvPicPr>
        <p:blipFill rotWithShape="1">
          <a:blip r:embed="rId3">
            <a:alphaModFix/>
          </a:blip>
          <a:srcRect t="66297" r="493"/>
          <a:stretch/>
        </p:blipFill>
        <p:spPr>
          <a:xfrm>
            <a:off x="6752757" y="3238953"/>
            <a:ext cx="4176081" cy="172078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5"/>
          <p:cNvSpPr txBox="1"/>
          <p:nvPr/>
        </p:nvSpPr>
        <p:spPr>
          <a:xfrm>
            <a:off x="344715" y="4377910"/>
            <a:ext cx="1228725" cy="5770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lt-LT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Bakstelėkite čia, jei norite pakeisti režimą</a:t>
            </a:r>
            <a:endParaRPr dirty="0"/>
          </a:p>
        </p:txBody>
      </p:sp>
      <p:sp>
        <p:nvSpPr>
          <p:cNvPr id="214" name="Google Shape;214;p15"/>
          <p:cNvSpPr txBox="1"/>
          <p:nvPr/>
        </p:nvSpPr>
        <p:spPr>
          <a:xfrm>
            <a:off x="3507031" y="3906784"/>
            <a:ext cx="1118019" cy="90020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lt-LT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Bakstelėkite čia, kad pasirinktumėte nuotraukų režimą</a:t>
            </a:r>
            <a:endParaRPr dirty="0"/>
          </a:p>
        </p:txBody>
      </p:sp>
      <p:sp>
        <p:nvSpPr>
          <p:cNvPr id="215" name="Google Shape;215;p15"/>
          <p:cNvSpPr txBox="1"/>
          <p:nvPr/>
        </p:nvSpPr>
        <p:spPr>
          <a:xfrm>
            <a:off x="10189635" y="3720038"/>
            <a:ext cx="998294" cy="73862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lt-LT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Bakstelėkite čia, kad užbaigtumėte pasirinkimą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6"/>
          <p:cNvSpPr txBox="1">
            <a:spLocks noGrp="1"/>
          </p:cNvSpPr>
          <p:nvPr>
            <p:ph type="body" idx="1"/>
          </p:nvPr>
        </p:nvSpPr>
        <p:spPr>
          <a:xfrm>
            <a:off x="741485" y="2461166"/>
            <a:ext cx="4735488" cy="3837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2400"/>
              <a:buNone/>
            </a:pPr>
            <a:r>
              <a:rPr lang="en-GB" dirty="0" err="1"/>
              <a:t>Pasirinkt</a:t>
            </a:r>
            <a:r>
              <a:rPr lang="lt-LT" dirty="0"/>
              <a:t>u</a:t>
            </a:r>
            <a:r>
              <a:rPr lang="en-GB" dirty="0"/>
              <a:t>s </a:t>
            </a:r>
            <a:r>
              <a:rPr lang="en-GB" dirty="0" err="1"/>
              <a:t>fotografavimo</a:t>
            </a:r>
            <a:r>
              <a:rPr lang="en-GB" dirty="0"/>
              <a:t> </a:t>
            </a:r>
            <a:r>
              <a:rPr lang="en-GB" dirty="0" err="1"/>
              <a:t>režim</a:t>
            </a:r>
            <a:r>
              <a:rPr lang="lt-LT" dirty="0"/>
              <a:t>ą</a:t>
            </a:r>
            <a:r>
              <a:rPr lang="en-GB" dirty="0"/>
              <a:t>, </a:t>
            </a:r>
            <a:r>
              <a:rPr lang="lt-LT" dirty="0"/>
              <a:t>ir</a:t>
            </a:r>
            <a:r>
              <a:rPr lang="en-GB" dirty="0"/>
              <a:t> </a:t>
            </a:r>
            <a:r>
              <a:rPr lang="en-GB" dirty="0" err="1"/>
              <a:t>norėdami</a:t>
            </a:r>
            <a:r>
              <a:rPr lang="en-GB" dirty="0"/>
              <a:t> </a:t>
            </a:r>
            <a:r>
              <a:rPr lang="en-GB" dirty="0" err="1"/>
              <a:t>fotografuoti</a:t>
            </a:r>
            <a:r>
              <a:rPr lang="en-GB" dirty="0"/>
              <a:t> </a:t>
            </a:r>
            <a:r>
              <a:rPr lang="en-GB" dirty="0" err="1"/>
              <a:t>paspauskite</a:t>
            </a:r>
            <a:r>
              <a:rPr lang="en-GB" dirty="0"/>
              <a:t> </a:t>
            </a:r>
            <a:r>
              <a:rPr lang="en-GB" dirty="0" err="1"/>
              <a:t>įrašymo</a:t>
            </a:r>
            <a:r>
              <a:rPr lang="en-GB" dirty="0"/>
              <a:t>/</a:t>
            </a:r>
            <a:r>
              <a:rPr lang="en-GB" dirty="0" err="1"/>
              <a:t>fiksavimo</a:t>
            </a:r>
            <a:r>
              <a:rPr lang="en-GB" dirty="0"/>
              <a:t> </a:t>
            </a:r>
            <a:r>
              <a:rPr lang="en-GB" dirty="0" err="1"/>
              <a:t>mygtuką</a:t>
            </a:r>
            <a:r>
              <a:rPr lang="en-GB" dirty="0"/>
              <a:t>.</a:t>
            </a:r>
            <a:endParaRPr lang="lt-LT" dirty="0"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2400"/>
              <a:buNone/>
            </a:pPr>
            <a:endParaRPr dirty="0"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2400"/>
              <a:buNone/>
            </a:pPr>
            <a:r>
              <a:rPr lang="en-GB" dirty="0" err="1"/>
              <a:t>Dabar</a:t>
            </a:r>
            <a:r>
              <a:rPr lang="en-GB" dirty="0"/>
              <a:t> mums </a:t>
            </a:r>
            <a:r>
              <a:rPr lang="en-GB" dirty="0" err="1"/>
              <a:t>reikia</a:t>
            </a:r>
            <a:r>
              <a:rPr lang="en-GB" dirty="0"/>
              <a:t> </a:t>
            </a:r>
            <a:r>
              <a:rPr lang="en-GB" dirty="0" err="1"/>
              <a:t>sukonfigūruoti</a:t>
            </a:r>
            <a:r>
              <a:rPr lang="en-GB" dirty="0"/>
              <a:t> </a:t>
            </a:r>
            <a:r>
              <a:rPr lang="en-GB" dirty="0" err="1"/>
              <a:t>nuotraukų</a:t>
            </a:r>
            <a:r>
              <a:rPr lang="en-GB" dirty="0"/>
              <a:t> </a:t>
            </a:r>
            <a:r>
              <a:rPr lang="en-GB" dirty="0" err="1"/>
              <a:t>fiksavimą</a:t>
            </a:r>
            <a:r>
              <a:rPr lang="en-GB" dirty="0"/>
              <a:t> 360 </a:t>
            </a:r>
            <a:r>
              <a:rPr lang="en-GB" dirty="0" err="1"/>
              <a:t>laipsnių</a:t>
            </a:r>
            <a:r>
              <a:rPr lang="en-GB" dirty="0"/>
              <a:t> </a:t>
            </a:r>
            <a:r>
              <a:rPr lang="en-GB" dirty="0" err="1"/>
              <a:t>kampu</a:t>
            </a:r>
            <a:r>
              <a:rPr lang="en-GB" dirty="0"/>
              <a:t> </a:t>
            </a:r>
            <a:r>
              <a:rPr lang="en-GB" dirty="0" err="1"/>
              <a:t>ir</a:t>
            </a:r>
            <a:r>
              <a:rPr lang="en-GB" dirty="0"/>
              <a:t> </a:t>
            </a:r>
            <a:r>
              <a:rPr lang="en-GB" dirty="0" err="1"/>
              <a:t>turėti</a:t>
            </a:r>
            <a:r>
              <a:rPr lang="en-GB" dirty="0"/>
              <a:t> </a:t>
            </a:r>
            <a:r>
              <a:rPr lang="en-GB" dirty="0" err="1"/>
              <a:t>laikmatį</a:t>
            </a:r>
            <a:r>
              <a:rPr lang="en-GB" dirty="0"/>
              <a:t> (tam, </a:t>
            </a:r>
            <a:r>
              <a:rPr lang="en-GB" dirty="0" err="1"/>
              <a:t>kad</a:t>
            </a:r>
            <a:r>
              <a:rPr lang="en-GB" dirty="0"/>
              <a:t> </a:t>
            </a:r>
            <a:r>
              <a:rPr lang="en-GB" dirty="0" err="1"/>
              <a:t>galėtume</a:t>
            </a:r>
            <a:r>
              <a:rPr lang="en-GB" dirty="0"/>
              <a:t> </a:t>
            </a:r>
            <a:r>
              <a:rPr lang="en-GB" dirty="0" err="1"/>
              <a:t>išeiti</a:t>
            </a:r>
            <a:r>
              <a:rPr lang="en-GB" dirty="0"/>
              <a:t> </a:t>
            </a:r>
            <a:r>
              <a:rPr lang="en-GB" dirty="0" err="1"/>
              <a:t>iš</a:t>
            </a:r>
            <a:r>
              <a:rPr lang="en-GB" dirty="0"/>
              <a:t> </a:t>
            </a:r>
            <a:r>
              <a:rPr lang="en-GB" dirty="0" err="1"/>
              <a:t>nuotraukos</a:t>
            </a:r>
            <a:r>
              <a:rPr lang="en-GB" dirty="0"/>
              <a:t>).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2400"/>
              <a:buNone/>
            </a:pPr>
            <a:endParaRPr dirty="0"/>
          </a:p>
        </p:txBody>
      </p:sp>
      <p:sp>
        <p:nvSpPr>
          <p:cNvPr id="221" name="Google Shape;221;p16"/>
          <p:cNvSpPr txBox="1">
            <a:spLocks noGrp="1"/>
          </p:cNvSpPr>
          <p:nvPr>
            <p:ph type="title"/>
          </p:nvPr>
        </p:nvSpPr>
        <p:spPr>
          <a:xfrm>
            <a:off x="647680" y="822399"/>
            <a:ext cx="965858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4000"/>
              <a:buFont typeface="Calibri"/>
              <a:buNone/>
            </a:pPr>
            <a:r>
              <a:rPr lang="en-GB" sz="4000" b="1" dirty="0" err="1"/>
              <a:t>Fotografavimas</a:t>
            </a:r>
            <a:r>
              <a:rPr lang="en-GB" sz="4000" b="1" dirty="0"/>
              <a:t> (</a:t>
            </a:r>
            <a:r>
              <a:rPr lang="en-GB" sz="4000" b="1" dirty="0" err="1"/>
              <a:t>Pirmas</a:t>
            </a:r>
            <a:r>
              <a:rPr lang="en-GB" sz="4000" b="1" dirty="0"/>
              <a:t> </a:t>
            </a:r>
            <a:r>
              <a:rPr lang="en-GB" sz="4000" b="1" dirty="0" err="1"/>
              <a:t>būdas</a:t>
            </a:r>
            <a:r>
              <a:rPr lang="en-GB" sz="4000" b="1" dirty="0"/>
              <a:t> - </a:t>
            </a:r>
            <a:r>
              <a:rPr lang="en-GB" sz="4000" b="1" dirty="0" err="1"/>
              <a:t>tik</a:t>
            </a:r>
            <a:r>
              <a:rPr lang="en-GB" sz="4000" b="1" dirty="0"/>
              <a:t> </a:t>
            </a:r>
            <a:r>
              <a:rPr lang="en-GB" sz="4000" b="1" dirty="0" err="1"/>
              <a:t>kamera</a:t>
            </a:r>
            <a:r>
              <a:rPr lang="en-GB" sz="4000" b="1" dirty="0"/>
              <a:t>)</a:t>
            </a:r>
            <a:endParaRPr sz="4000" b="1" dirty="0"/>
          </a:p>
        </p:txBody>
      </p:sp>
      <p:pic>
        <p:nvPicPr>
          <p:cNvPr id="222" name="Google Shape;22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80328" y="1976158"/>
            <a:ext cx="5103338" cy="295632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6"/>
          <p:cNvSpPr/>
          <p:nvPr/>
        </p:nvSpPr>
        <p:spPr>
          <a:xfrm>
            <a:off x="7738538" y="4932483"/>
            <a:ext cx="1871454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GB" sz="1100" i="1" dirty="0" err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Laikmatis</a:t>
            </a:r>
            <a:r>
              <a:rPr lang="en-GB" sz="1100" i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100" i="1" dirty="0" err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ir</a:t>
            </a:r>
            <a:r>
              <a:rPr lang="en-GB" sz="1100" i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360 </a:t>
            </a:r>
            <a:r>
              <a:rPr lang="en-GB" sz="1100" i="1" dirty="0" err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nuotrauka</a:t>
            </a:r>
            <a:endParaRPr sz="1100" i="1" dirty="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6"/>
          <p:cNvSpPr txBox="1"/>
          <p:nvPr/>
        </p:nvSpPr>
        <p:spPr>
          <a:xfrm>
            <a:off x="5754932" y="2602566"/>
            <a:ext cx="998294" cy="73862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GB" sz="10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Patikrinkite</a:t>
            </a:r>
            <a:r>
              <a:rPr lang="en-GB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0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</a:t>
            </a:r>
            <a:r>
              <a:rPr lang="en-GB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0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rodoma</a:t>
            </a:r>
            <a:r>
              <a:rPr lang="en-GB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360 360 </a:t>
            </a:r>
            <a:r>
              <a:rPr lang="en-GB" sz="10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nuotrauka</a:t>
            </a:r>
            <a:r>
              <a:rPr lang="lt-LT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dirty="0"/>
          </a:p>
        </p:txBody>
      </p:sp>
      <p:sp>
        <p:nvSpPr>
          <p:cNvPr id="225" name="Google Shape;225;p16"/>
          <p:cNvSpPr txBox="1"/>
          <p:nvPr/>
        </p:nvSpPr>
        <p:spPr>
          <a:xfrm>
            <a:off x="10121634" y="3549570"/>
            <a:ext cx="1339747" cy="5770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lt-LT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Bakstelėkite čia, kad pakeistumėte laikmatį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7"/>
          <p:cNvSpPr txBox="1">
            <a:spLocks noGrp="1"/>
          </p:cNvSpPr>
          <p:nvPr>
            <p:ph type="body" idx="1"/>
          </p:nvPr>
        </p:nvSpPr>
        <p:spPr>
          <a:xfrm>
            <a:off x="662354" y="2013438"/>
            <a:ext cx="11154508" cy="3799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2400"/>
              <a:buNone/>
            </a:pPr>
            <a:r>
              <a:rPr lang="en-GB"/>
              <a:t>Pasirinkite paveikslėlio failo formatą. Norėdami tai padaryti, perbraukite rodyklę iš dešinės į kairę ir turėtų atsidaryti naujas meniu. Paspauskite „JPG“ ir grįžkite į pagrindinį ekraną braukdami iš kairės į dešinę.</a:t>
            </a:r>
            <a:endParaRPr/>
          </a:p>
        </p:txBody>
      </p:sp>
      <p:sp>
        <p:nvSpPr>
          <p:cNvPr id="231" name="Google Shape;231;p17"/>
          <p:cNvSpPr txBox="1">
            <a:spLocks noGrp="1"/>
          </p:cNvSpPr>
          <p:nvPr>
            <p:ph type="title"/>
          </p:nvPr>
        </p:nvSpPr>
        <p:spPr>
          <a:xfrm>
            <a:off x="662354" y="842323"/>
            <a:ext cx="98108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4000"/>
              <a:buFont typeface="Calibri"/>
              <a:buNone/>
            </a:pPr>
            <a:r>
              <a:rPr lang="en-GB" sz="4000" b="1" dirty="0" err="1"/>
              <a:t>Fotografavimas</a:t>
            </a:r>
            <a:r>
              <a:rPr lang="en-GB" sz="4000" b="1" dirty="0"/>
              <a:t> (</a:t>
            </a:r>
            <a:r>
              <a:rPr lang="en-GB" sz="4000" b="1" dirty="0" err="1"/>
              <a:t>Pirmas</a:t>
            </a:r>
            <a:r>
              <a:rPr lang="en-GB" sz="4000" b="1" dirty="0"/>
              <a:t> </a:t>
            </a:r>
            <a:r>
              <a:rPr lang="en-GB" sz="4000" b="1" dirty="0" err="1"/>
              <a:t>būdas</a:t>
            </a:r>
            <a:r>
              <a:rPr lang="en-GB" sz="4000" b="1" dirty="0"/>
              <a:t> - </a:t>
            </a:r>
            <a:r>
              <a:rPr lang="en-GB" sz="4000" b="1" dirty="0" err="1"/>
              <a:t>tik</a:t>
            </a:r>
            <a:r>
              <a:rPr lang="en-GB" sz="4000" b="1" dirty="0"/>
              <a:t> </a:t>
            </a:r>
            <a:r>
              <a:rPr lang="en-GB" sz="4000" b="1" dirty="0" err="1"/>
              <a:t>kamera</a:t>
            </a:r>
            <a:r>
              <a:rPr lang="en-GB" sz="4000" b="1" dirty="0"/>
              <a:t>)</a:t>
            </a:r>
            <a:endParaRPr sz="4000" b="1" dirty="0"/>
          </a:p>
        </p:txBody>
      </p:sp>
      <p:pic>
        <p:nvPicPr>
          <p:cNvPr id="232" name="Google Shape;23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4834" y="3301721"/>
            <a:ext cx="3574220" cy="259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85632" y="3339001"/>
            <a:ext cx="4375342" cy="2474419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7"/>
          <p:cNvSpPr/>
          <p:nvPr/>
        </p:nvSpPr>
        <p:spPr>
          <a:xfrm>
            <a:off x="7349658" y="5890708"/>
            <a:ext cx="2128449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100" i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Nuotraukos formato pasirinkimas</a:t>
            </a:r>
            <a:endParaRPr sz="800" i="1" dirty="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7"/>
          <p:cNvSpPr/>
          <p:nvPr/>
        </p:nvSpPr>
        <p:spPr>
          <a:xfrm>
            <a:off x="2114855" y="5908154"/>
            <a:ext cx="837089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i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Main menu</a:t>
            </a:r>
            <a:endParaRPr sz="800" i="1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7"/>
          <p:cNvSpPr txBox="1"/>
          <p:nvPr/>
        </p:nvSpPr>
        <p:spPr>
          <a:xfrm>
            <a:off x="3841428" y="4089505"/>
            <a:ext cx="1376632" cy="41549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lt-LT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Iš čia slinkite iš dešinės į kairę</a:t>
            </a:r>
            <a:endParaRPr dirty="0"/>
          </a:p>
        </p:txBody>
      </p:sp>
      <p:sp>
        <p:nvSpPr>
          <p:cNvPr id="237" name="Google Shape;237;p17"/>
          <p:cNvSpPr txBox="1"/>
          <p:nvPr/>
        </p:nvSpPr>
        <p:spPr>
          <a:xfrm>
            <a:off x="5506626" y="4246511"/>
            <a:ext cx="1376632" cy="5770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lt-LT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Jei norite grįžti atgal, slinkite iš kairės į dešinę</a:t>
            </a:r>
            <a:endParaRPr dirty="0"/>
          </a:p>
        </p:txBody>
      </p:sp>
      <p:sp>
        <p:nvSpPr>
          <p:cNvPr id="238" name="Google Shape;238;p17"/>
          <p:cNvSpPr txBox="1"/>
          <p:nvPr/>
        </p:nvSpPr>
        <p:spPr>
          <a:xfrm>
            <a:off x="9672658" y="3913429"/>
            <a:ext cx="1376632" cy="2538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GB" sz="10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Reikia</a:t>
            </a:r>
            <a:r>
              <a:rPr lang="en-GB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0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pasirinkti</a:t>
            </a:r>
            <a:r>
              <a:rPr lang="en-GB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"JPG"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8"/>
          <p:cNvSpPr txBox="1">
            <a:spLocks noGrp="1"/>
          </p:cNvSpPr>
          <p:nvPr>
            <p:ph type="title"/>
          </p:nvPr>
        </p:nvSpPr>
        <p:spPr>
          <a:xfrm>
            <a:off x="1416827" y="991841"/>
            <a:ext cx="935834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4000"/>
              <a:buFont typeface="Calibri"/>
              <a:buNone/>
            </a:pPr>
            <a:r>
              <a:rPr lang="en-GB" sz="4000" b="1" dirty="0" err="1"/>
              <a:t>Fotografavimas</a:t>
            </a:r>
            <a:r>
              <a:rPr lang="en-GB" sz="4000" b="1" dirty="0"/>
              <a:t> (</a:t>
            </a:r>
            <a:r>
              <a:rPr lang="en-GB" sz="4000" b="1" dirty="0" err="1"/>
              <a:t>Pirmas</a:t>
            </a:r>
            <a:r>
              <a:rPr lang="en-GB" sz="4000" b="1" dirty="0"/>
              <a:t> </a:t>
            </a:r>
            <a:r>
              <a:rPr lang="en-GB" sz="4000" b="1" dirty="0" err="1"/>
              <a:t>būdas</a:t>
            </a:r>
            <a:r>
              <a:rPr lang="en-GB" sz="4000" b="1" dirty="0"/>
              <a:t> - </a:t>
            </a:r>
            <a:r>
              <a:rPr lang="en-GB" sz="4000" b="1" dirty="0" err="1"/>
              <a:t>tik</a:t>
            </a:r>
            <a:r>
              <a:rPr lang="en-GB" sz="4000" b="1" dirty="0"/>
              <a:t> </a:t>
            </a:r>
            <a:r>
              <a:rPr lang="en-GB" sz="4000" b="1" dirty="0" err="1"/>
              <a:t>kamera</a:t>
            </a:r>
            <a:r>
              <a:rPr lang="en-GB" sz="4000" b="1" dirty="0"/>
              <a:t>)</a:t>
            </a:r>
            <a:endParaRPr sz="4000" b="1" dirty="0"/>
          </a:p>
        </p:txBody>
      </p:sp>
      <p:sp>
        <p:nvSpPr>
          <p:cNvPr id="244" name="Google Shape;244;p18"/>
          <p:cNvSpPr txBox="1">
            <a:spLocks noGrp="1"/>
          </p:cNvSpPr>
          <p:nvPr>
            <p:ph type="body" idx="1"/>
          </p:nvPr>
        </p:nvSpPr>
        <p:spPr>
          <a:xfrm>
            <a:off x="2263675" y="2694839"/>
            <a:ext cx="7888993" cy="2885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2800"/>
              <a:buNone/>
            </a:pPr>
            <a:r>
              <a:rPr lang="en-GB" sz="2800" dirty="0" err="1"/>
              <a:t>Dabar</a:t>
            </a:r>
            <a:r>
              <a:rPr lang="en-GB" sz="2800" dirty="0"/>
              <a:t> </a:t>
            </a:r>
            <a:r>
              <a:rPr lang="en-GB" sz="2800" dirty="0" err="1"/>
              <a:t>belieka</a:t>
            </a:r>
            <a:r>
              <a:rPr lang="en-GB" sz="2800" dirty="0"/>
              <a:t> </a:t>
            </a:r>
            <a:r>
              <a:rPr lang="en-GB" sz="2800" dirty="0" err="1"/>
              <a:t>padėti</a:t>
            </a:r>
            <a:r>
              <a:rPr lang="en-GB" sz="2800" dirty="0"/>
              <a:t> </a:t>
            </a:r>
            <a:r>
              <a:rPr lang="en-GB" sz="2800" dirty="0" err="1"/>
              <a:t>fotoaparatą</a:t>
            </a:r>
            <a:r>
              <a:rPr lang="en-GB" sz="2800" dirty="0"/>
              <a:t> ten, </a:t>
            </a:r>
            <a:r>
              <a:rPr lang="en-GB" sz="2800" dirty="0" err="1"/>
              <a:t>kur</a:t>
            </a:r>
            <a:r>
              <a:rPr lang="en-GB" sz="2800" dirty="0"/>
              <a:t> norite, </a:t>
            </a:r>
            <a:r>
              <a:rPr lang="en-GB" sz="2800" dirty="0" err="1"/>
              <a:t>ir</a:t>
            </a:r>
            <a:r>
              <a:rPr lang="en-GB" sz="2800" dirty="0"/>
              <a:t> </a:t>
            </a:r>
            <a:r>
              <a:rPr lang="en-GB" sz="2800" dirty="0" err="1"/>
              <a:t>paspausti</a:t>
            </a:r>
            <a:r>
              <a:rPr lang="en-GB" sz="2800" dirty="0"/>
              <a:t> </a:t>
            </a:r>
            <a:r>
              <a:rPr lang="en-GB" sz="2800" dirty="0" err="1"/>
              <a:t>įrašymo</a:t>
            </a:r>
            <a:r>
              <a:rPr lang="en-GB" sz="2800" dirty="0"/>
              <a:t> </a:t>
            </a:r>
            <a:r>
              <a:rPr lang="en-GB" sz="2800" dirty="0" err="1"/>
              <a:t>mygtuką</a:t>
            </a:r>
            <a:r>
              <a:rPr lang="en-GB" sz="2800" dirty="0"/>
              <a:t>, </a:t>
            </a:r>
            <a:r>
              <a:rPr lang="en-GB" sz="2800" dirty="0" err="1"/>
              <a:t>tuomet</a:t>
            </a:r>
            <a:r>
              <a:rPr lang="en-GB" sz="2800" dirty="0"/>
              <a:t> </a:t>
            </a:r>
            <a:r>
              <a:rPr lang="en-GB" sz="2800" dirty="0" err="1"/>
              <a:t>jis</a:t>
            </a:r>
            <a:r>
              <a:rPr lang="en-GB" sz="2800" dirty="0"/>
              <a:t> </a:t>
            </a:r>
            <a:r>
              <a:rPr lang="en-GB" sz="2800" dirty="0" err="1"/>
              <a:t>užfiksuos</a:t>
            </a:r>
            <a:r>
              <a:rPr lang="en-GB" sz="2800" dirty="0"/>
              <a:t> 360 </a:t>
            </a:r>
            <a:r>
              <a:rPr lang="en-GB" sz="2800" dirty="0" err="1"/>
              <a:t>laipsnių</a:t>
            </a:r>
            <a:r>
              <a:rPr lang="en-GB" sz="2800" dirty="0"/>
              <a:t> </a:t>
            </a:r>
            <a:r>
              <a:rPr lang="en-GB" sz="2800" dirty="0" err="1"/>
              <a:t>nuotrauką</a:t>
            </a:r>
            <a:r>
              <a:rPr lang="en-GB" sz="2800" dirty="0"/>
              <a:t>. </a:t>
            </a:r>
            <a:endParaRPr lang="lt-LT" sz="2800" dirty="0"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2800"/>
              <a:buNone/>
            </a:pPr>
            <a:endParaRPr lang="lt-LT" sz="2800" dirty="0"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2800"/>
              <a:buNone/>
            </a:pPr>
            <a:r>
              <a:rPr lang="en-GB" sz="2800" dirty="0" err="1"/>
              <a:t>Jei</a:t>
            </a:r>
            <a:r>
              <a:rPr lang="en-GB" sz="2800" dirty="0"/>
              <a:t> </a:t>
            </a:r>
            <a:r>
              <a:rPr lang="en-GB" sz="2800" dirty="0" err="1"/>
              <a:t>viską</a:t>
            </a:r>
            <a:r>
              <a:rPr lang="en-GB" sz="2800" dirty="0"/>
              <a:t> </a:t>
            </a:r>
            <a:r>
              <a:rPr lang="en-GB" sz="2800" dirty="0" err="1"/>
              <a:t>padarėte</a:t>
            </a:r>
            <a:r>
              <a:rPr lang="en-GB" sz="2800" dirty="0"/>
              <a:t> </a:t>
            </a:r>
            <a:r>
              <a:rPr lang="en-GB" sz="2800" dirty="0" err="1"/>
              <a:t>teisingai</a:t>
            </a:r>
            <a:r>
              <a:rPr lang="en-GB" sz="2800" dirty="0"/>
              <a:t>, </a:t>
            </a:r>
            <a:r>
              <a:rPr lang="en-GB" sz="2800" dirty="0" err="1"/>
              <a:t>paspaudus</a:t>
            </a:r>
            <a:r>
              <a:rPr lang="en-GB" sz="2800" dirty="0"/>
              <a:t> </a:t>
            </a:r>
            <a:r>
              <a:rPr lang="en-GB" sz="2800" dirty="0" err="1"/>
              <a:t>įrašymo</a:t>
            </a:r>
            <a:r>
              <a:rPr lang="en-GB" sz="2800" dirty="0"/>
              <a:t> </a:t>
            </a:r>
            <a:r>
              <a:rPr lang="en-GB" sz="2800" dirty="0" err="1"/>
              <a:t>mygtuką</a:t>
            </a:r>
            <a:r>
              <a:rPr lang="en-GB" sz="2800" dirty="0"/>
              <a:t> </a:t>
            </a:r>
            <a:r>
              <a:rPr lang="en-GB" sz="2800" dirty="0" err="1"/>
              <a:t>turėtumėte</a:t>
            </a:r>
            <a:r>
              <a:rPr lang="en-GB" sz="2800" dirty="0"/>
              <a:t> </a:t>
            </a:r>
            <a:r>
              <a:rPr lang="en-GB" sz="2800" dirty="0" err="1"/>
              <a:t>matyti</a:t>
            </a:r>
            <a:r>
              <a:rPr lang="en-GB" sz="2800" dirty="0"/>
              <a:t> </a:t>
            </a:r>
            <a:r>
              <a:rPr lang="en-GB" sz="2800" dirty="0" err="1"/>
              <a:t>laikmatį</a:t>
            </a:r>
            <a:r>
              <a:rPr lang="en-GB" sz="2800" dirty="0"/>
              <a:t>, </a:t>
            </a:r>
            <a:r>
              <a:rPr lang="en-GB" sz="2800" dirty="0" err="1"/>
              <a:t>laiką</a:t>
            </a:r>
            <a:r>
              <a:rPr lang="en-GB" sz="2800" dirty="0"/>
              <a:t> </a:t>
            </a:r>
            <a:r>
              <a:rPr lang="en-GB" sz="2800" dirty="0" err="1"/>
              <a:t>skaičiuojantį</a:t>
            </a:r>
            <a:r>
              <a:rPr lang="en-GB" sz="2800" dirty="0"/>
              <a:t> </a:t>
            </a:r>
            <a:r>
              <a:rPr lang="en-GB" sz="2800" dirty="0" err="1"/>
              <a:t>atgal</a:t>
            </a:r>
            <a:r>
              <a:rPr lang="en-GB" sz="2800" dirty="0"/>
              <a:t>.</a:t>
            </a:r>
            <a:endParaRPr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9"/>
          <p:cNvSpPr txBox="1">
            <a:spLocks noGrp="1"/>
          </p:cNvSpPr>
          <p:nvPr>
            <p:ph type="body" idx="1"/>
          </p:nvPr>
        </p:nvSpPr>
        <p:spPr>
          <a:xfrm>
            <a:off x="838200" y="2475617"/>
            <a:ext cx="5149362" cy="3669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2400"/>
              <a:buChar char="•"/>
            </a:pPr>
            <a:r>
              <a:rPr lang="en-GB" sz="2800" dirty="0" err="1"/>
              <a:t>Įjunkite</a:t>
            </a:r>
            <a:r>
              <a:rPr lang="en-GB" sz="2800" dirty="0"/>
              <a:t> </a:t>
            </a:r>
            <a:r>
              <a:rPr lang="en-GB" sz="2800" dirty="0" err="1"/>
              <a:t>fotoaparatą</a:t>
            </a:r>
            <a:r>
              <a:rPr lang="en-GB" sz="2800" dirty="0"/>
              <a:t> </a:t>
            </a:r>
            <a:r>
              <a:rPr lang="en-GB" sz="2800" dirty="0" err="1"/>
              <a:t>ir</a:t>
            </a:r>
            <a:r>
              <a:rPr lang="en-GB" sz="2800" dirty="0"/>
              <a:t> </a:t>
            </a:r>
            <a:r>
              <a:rPr lang="en-GB" sz="2800" dirty="0" err="1"/>
              <a:t>prijunkite</a:t>
            </a:r>
            <a:r>
              <a:rPr lang="en-GB" sz="2800" dirty="0"/>
              <a:t> </a:t>
            </a:r>
            <a:r>
              <a:rPr lang="en-GB" sz="2800" dirty="0" err="1"/>
              <a:t>jį</a:t>
            </a:r>
            <a:r>
              <a:rPr lang="en-GB" sz="2800" dirty="0"/>
              <a:t> </a:t>
            </a:r>
            <a:r>
              <a:rPr lang="en-GB" sz="2800" dirty="0" err="1"/>
              <a:t>prie</a:t>
            </a:r>
            <a:r>
              <a:rPr lang="en-GB" sz="2800" dirty="0"/>
              <a:t> </a:t>
            </a:r>
            <a:r>
              <a:rPr lang="en-GB" sz="2800" dirty="0" err="1"/>
              <a:t>mūsų</a:t>
            </a:r>
            <a:r>
              <a:rPr lang="en-GB" sz="2800" dirty="0"/>
              <a:t> </a:t>
            </a:r>
            <a:r>
              <a:rPr lang="en-GB" sz="2800" dirty="0" err="1"/>
              <a:t>mobiliojo</a:t>
            </a:r>
            <a:r>
              <a:rPr lang="en-GB" sz="2800" dirty="0"/>
              <a:t> </a:t>
            </a:r>
            <a:r>
              <a:rPr lang="en-GB" sz="2800" dirty="0" err="1"/>
              <a:t>telefono</a:t>
            </a:r>
            <a:r>
              <a:rPr lang="en-GB" sz="2800" dirty="0"/>
              <a:t> per </a:t>
            </a:r>
            <a:r>
              <a:rPr lang="en-GB" sz="2800" dirty="0" err="1"/>
              <a:t>programėlę</a:t>
            </a:r>
            <a:r>
              <a:rPr lang="en-GB" sz="2800" dirty="0"/>
              <a:t> Insta360</a:t>
            </a:r>
            <a:endParaRPr lang="lt-LT" sz="2800"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2400"/>
              <a:buChar char="•"/>
            </a:pPr>
            <a:endParaRPr sz="28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4"/>
              </a:buClr>
              <a:buSzPts val="2400"/>
              <a:buChar char="•"/>
            </a:pPr>
            <a:r>
              <a:rPr lang="en-GB" sz="2800" dirty="0" err="1"/>
              <a:t>Įsitikinkite</a:t>
            </a:r>
            <a:r>
              <a:rPr lang="en-GB" sz="2800" dirty="0"/>
              <a:t>, </a:t>
            </a:r>
            <a:r>
              <a:rPr lang="en-GB" sz="2800" dirty="0" err="1"/>
              <a:t>kad</a:t>
            </a:r>
            <a:r>
              <a:rPr lang="en-GB" sz="2800" dirty="0"/>
              <a:t> Bluetooth </a:t>
            </a:r>
            <a:r>
              <a:rPr lang="en-GB" sz="2800" dirty="0" err="1"/>
              <a:t>ir</a:t>
            </a:r>
            <a:r>
              <a:rPr lang="en-GB" sz="2800" dirty="0"/>
              <a:t> GPS </a:t>
            </a:r>
            <a:r>
              <a:rPr lang="en-GB" sz="2800" dirty="0" err="1"/>
              <a:t>įjungti</a:t>
            </a:r>
            <a:r>
              <a:rPr lang="en-GB" sz="2800" dirty="0"/>
              <a:t>. Tada </a:t>
            </a:r>
            <a:r>
              <a:rPr lang="en-GB" sz="2800" dirty="0" err="1"/>
              <a:t>paspauskite</a:t>
            </a:r>
            <a:r>
              <a:rPr lang="en-GB" sz="2800" dirty="0"/>
              <a:t> </a:t>
            </a:r>
            <a:r>
              <a:rPr lang="en-GB" sz="2800" dirty="0" err="1"/>
              <a:t>mygtuką</a:t>
            </a:r>
            <a:r>
              <a:rPr lang="en-GB" sz="2800" dirty="0"/>
              <a:t> „</a:t>
            </a:r>
            <a:r>
              <a:rPr lang="en-GB" sz="2800" dirty="0" err="1"/>
              <a:t>Prijungti</a:t>
            </a:r>
            <a:r>
              <a:rPr lang="en-GB" sz="2800" dirty="0"/>
              <a:t> </a:t>
            </a:r>
            <a:r>
              <a:rPr lang="en-GB" sz="2800" dirty="0" err="1"/>
              <a:t>fotoaparatą</a:t>
            </a:r>
            <a:r>
              <a:rPr lang="en-GB" sz="2800" dirty="0"/>
              <a:t>“</a:t>
            </a:r>
            <a:endParaRPr sz="2800" dirty="0"/>
          </a:p>
          <a:p>
            <a:pPr marL="228600" lvl="0" indent="-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4"/>
              </a:buClr>
              <a:buSzPts val="2200"/>
              <a:buNone/>
            </a:pPr>
            <a:endParaRPr dirty="0"/>
          </a:p>
        </p:txBody>
      </p:sp>
      <p:sp>
        <p:nvSpPr>
          <p:cNvPr id="250" name="Google Shape;250;p19"/>
          <p:cNvSpPr txBox="1">
            <a:spLocks noGrp="1"/>
          </p:cNvSpPr>
          <p:nvPr>
            <p:ph type="title"/>
          </p:nvPr>
        </p:nvSpPr>
        <p:spPr>
          <a:xfrm>
            <a:off x="838200" y="815946"/>
            <a:ext cx="1053904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3600"/>
              <a:buFont typeface="Calibri"/>
              <a:buNone/>
            </a:pPr>
            <a:r>
              <a:rPr lang="en-GB" sz="3600" b="1"/>
              <a:t>Fotografavimas (Antras būdas - kamera ir aplikacija)</a:t>
            </a:r>
            <a:endParaRPr sz="3600"/>
          </a:p>
        </p:txBody>
      </p:sp>
      <p:pic>
        <p:nvPicPr>
          <p:cNvPr id="251" name="Google Shape;251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9397" y="2141509"/>
            <a:ext cx="2688590" cy="291782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19"/>
          <p:cNvSpPr/>
          <p:nvPr/>
        </p:nvSpPr>
        <p:spPr>
          <a:xfrm>
            <a:off x="7389397" y="5059334"/>
            <a:ext cx="2519534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lt-LT" sz="1100" i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Kameros prijungimas per programėlę</a:t>
            </a:r>
            <a:endParaRPr sz="1100" i="1" dirty="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9"/>
          <p:cNvSpPr txBox="1"/>
          <p:nvPr/>
        </p:nvSpPr>
        <p:spPr>
          <a:xfrm>
            <a:off x="9389671" y="2867025"/>
            <a:ext cx="1376632" cy="41549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GB" sz="10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Kameros</a:t>
            </a:r>
            <a:r>
              <a:rPr lang="en-GB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0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prijungimo</a:t>
            </a:r>
            <a:r>
              <a:rPr lang="en-GB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0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mygtukas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>
            <a:spLocks noGrp="1"/>
          </p:cNvSpPr>
          <p:nvPr>
            <p:ph type="title"/>
          </p:nvPr>
        </p:nvSpPr>
        <p:spPr>
          <a:xfrm>
            <a:off x="838200" y="815946"/>
            <a:ext cx="889323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4400"/>
              <a:buFont typeface="Calibri"/>
              <a:buNone/>
            </a:pPr>
            <a:r>
              <a:rPr lang="en-GB" sz="4400" b="1"/>
              <a:t>360° </a:t>
            </a:r>
            <a:r>
              <a:rPr lang="en-GB" b="1"/>
              <a:t>nuotraukų kūrimo įrankiai</a:t>
            </a:r>
            <a:endParaRPr b="1"/>
          </a:p>
        </p:txBody>
      </p:sp>
      <p:sp>
        <p:nvSpPr>
          <p:cNvPr id="91" name="Google Shape;91;p2"/>
          <p:cNvSpPr txBox="1">
            <a:spLocks noGrp="1"/>
          </p:cNvSpPr>
          <p:nvPr>
            <p:ph type="body" idx="1"/>
          </p:nvPr>
        </p:nvSpPr>
        <p:spPr>
          <a:xfrm>
            <a:off x="838200" y="2141510"/>
            <a:ext cx="10515600" cy="3702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2800"/>
              <a:buChar char="•"/>
            </a:pPr>
            <a:r>
              <a:rPr lang="en-GB" sz="2800"/>
              <a:t>360° kameros:</a:t>
            </a:r>
            <a:endParaRPr sz="280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DA4"/>
              </a:buClr>
              <a:buSzPts val="2800"/>
              <a:buChar char="•"/>
            </a:pPr>
            <a:r>
              <a:rPr lang="en-GB" sz="2800"/>
              <a:t>Insta360 ONE X2</a:t>
            </a:r>
            <a:endParaRPr sz="280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DA4"/>
              </a:buClr>
              <a:buSzPts val="2800"/>
              <a:buChar char="•"/>
            </a:pPr>
            <a:r>
              <a:rPr lang="en-GB" sz="2800"/>
              <a:t>Insta360 ONE R</a:t>
            </a:r>
            <a:endParaRPr sz="280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DA4"/>
              </a:buClr>
              <a:buSzPts val="2800"/>
              <a:buChar char="•"/>
            </a:pPr>
            <a:r>
              <a:rPr lang="en-GB" sz="2800"/>
              <a:t>GoPro MAX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4"/>
              </a:buClr>
              <a:buSzPts val="2800"/>
              <a:buChar char="•"/>
            </a:pPr>
            <a:r>
              <a:rPr lang="en-GB" sz="2800"/>
              <a:t>Mobilieji telefonai</a:t>
            </a:r>
            <a:endParaRPr sz="28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4"/>
              </a:buClr>
              <a:buSzPts val="2800"/>
              <a:buChar char="•"/>
            </a:pPr>
            <a:r>
              <a:rPr lang="en-GB" sz="2800"/>
              <a:t>Planšetės</a:t>
            </a:r>
            <a:endParaRPr sz="28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4"/>
              </a:buClr>
              <a:buSzPts val="2800"/>
              <a:buChar char="•"/>
            </a:pPr>
            <a:r>
              <a:rPr lang="en-GB" sz="2800"/>
              <a:t>Kamera</a:t>
            </a:r>
            <a:endParaRPr sz="2800"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4"/>
              </a:buClr>
              <a:buSzPts val="2400"/>
              <a:buNone/>
            </a:pPr>
            <a:endParaRPr/>
          </a:p>
        </p:txBody>
      </p:sp>
      <p:pic>
        <p:nvPicPr>
          <p:cNvPr id="92" name="Google Shape;92;p2" descr="The 12 best 360˚ cameras for every price range - Warp V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4874" y="2216728"/>
            <a:ext cx="6448926" cy="311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0"/>
          <p:cNvSpPr txBox="1">
            <a:spLocks noGrp="1"/>
          </p:cNvSpPr>
          <p:nvPr>
            <p:ph type="body" idx="1"/>
          </p:nvPr>
        </p:nvSpPr>
        <p:spPr>
          <a:xfrm>
            <a:off x="821153" y="2378247"/>
            <a:ext cx="4173415" cy="3837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2400"/>
              <a:buNone/>
            </a:pPr>
            <a:r>
              <a:rPr lang="en-GB" dirty="0" err="1"/>
              <a:t>Dabar</a:t>
            </a:r>
            <a:r>
              <a:rPr lang="en-GB" dirty="0"/>
              <a:t> </a:t>
            </a:r>
            <a:r>
              <a:rPr lang="en-GB" dirty="0" err="1"/>
              <a:t>programa</a:t>
            </a:r>
            <a:r>
              <a:rPr lang="en-GB" dirty="0"/>
              <a:t> </a:t>
            </a:r>
            <a:r>
              <a:rPr lang="en-GB" dirty="0" err="1"/>
              <a:t>ieškos</a:t>
            </a:r>
            <a:r>
              <a:rPr lang="en-GB" dirty="0"/>
              <a:t> </a:t>
            </a:r>
            <a:r>
              <a:rPr lang="en-GB" dirty="0" err="1"/>
              <a:t>kameros</a:t>
            </a:r>
            <a:r>
              <a:rPr lang="en-GB" dirty="0"/>
              <a:t> – </a:t>
            </a:r>
            <a:r>
              <a:rPr lang="en-GB" dirty="0" err="1"/>
              <a:t>įsitikinkite</a:t>
            </a:r>
            <a:r>
              <a:rPr lang="en-GB" dirty="0"/>
              <a:t>, </a:t>
            </a:r>
            <a:r>
              <a:rPr lang="en-GB" dirty="0" err="1"/>
              <a:t>kad</a:t>
            </a:r>
            <a:r>
              <a:rPr lang="en-GB" dirty="0"/>
              <a:t> </a:t>
            </a:r>
            <a:r>
              <a:rPr lang="en-GB" dirty="0" err="1"/>
              <a:t>fotoaparatas</a:t>
            </a:r>
            <a:r>
              <a:rPr lang="en-GB" dirty="0"/>
              <a:t> </a:t>
            </a:r>
            <a:r>
              <a:rPr lang="en-GB" dirty="0" err="1"/>
              <a:t>įjungtas</a:t>
            </a:r>
            <a:r>
              <a:rPr lang="en-GB" dirty="0"/>
              <a:t>.  Po </a:t>
            </a:r>
            <a:r>
              <a:rPr lang="en-GB" dirty="0" err="1"/>
              <a:t>kelių</a:t>
            </a:r>
            <a:r>
              <a:rPr lang="en-GB" dirty="0"/>
              <a:t> </a:t>
            </a:r>
            <a:r>
              <a:rPr lang="en-GB" dirty="0" err="1"/>
              <a:t>akimirkų</a:t>
            </a:r>
            <a:r>
              <a:rPr lang="en-GB" dirty="0"/>
              <a:t> </a:t>
            </a:r>
            <a:r>
              <a:rPr lang="en-GB" dirty="0" err="1"/>
              <a:t>fotoaparato</a:t>
            </a:r>
            <a:r>
              <a:rPr lang="en-GB" dirty="0"/>
              <a:t> </a:t>
            </a:r>
            <a:r>
              <a:rPr lang="en-GB" dirty="0" err="1"/>
              <a:t>ekrane</a:t>
            </a:r>
            <a:r>
              <a:rPr lang="en-GB" dirty="0"/>
              <a:t> </a:t>
            </a:r>
            <a:r>
              <a:rPr lang="en-GB" dirty="0" err="1"/>
              <a:t>turėtumėte</a:t>
            </a:r>
            <a:r>
              <a:rPr lang="en-GB" dirty="0"/>
              <a:t> </a:t>
            </a:r>
            <a:r>
              <a:rPr lang="en-GB" dirty="0" err="1"/>
              <a:t>pamatyti</a:t>
            </a:r>
            <a:r>
              <a:rPr lang="en-GB" dirty="0"/>
              <a:t> </a:t>
            </a:r>
            <a:r>
              <a:rPr lang="en-GB" dirty="0" err="1"/>
              <a:t>varnelę</a:t>
            </a:r>
            <a:r>
              <a:rPr lang="en-GB" dirty="0"/>
              <a:t>. </a:t>
            </a:r>
            <a:endParaRPr lang="lt-LT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2400"/>
              <a:buNone/>
            </a:pPr>
            <a:r>
              <a:rPr lang="en-GB" dirty="0" err="1"/>
              <a:t>Ją</a:t>
            </a:r>
            <a:r>
              <a:rPr lang="en-GB" dirty="0"/>
              <a:t> </a:t>
            </a:r>
            <a:r>
              <a:rPr lang="en-GB" dirty="0" err="1"/>
              <a:t>paspauskite</a:t>
            </a:r>
            <a:r>
              <a:rPr lang="en-GB" dirty="0"/>
              <a:t>.</a:t>
            </a:r>
            <a:endParaRPr dirty="0"/>
          </a:p>
        </p:txBody>
      </p:sp>
      <p:sp>
        <p:nvSpPr>
          <p:cNvPr id="259" name="Google Shape;259;p20"/>
          <p:cNvSpPr txBox="1">
            <a:spLocks noGrp="1"/>
          </p:cNvSpPr>
          <p:nvPr>
            <p:ph type="title"/>
          </p:nvPr>
        </p:nvSpPr>
        <p:spPr>
          <a:xfrm>
            <a:off x="838200" y="815946"/>
            <a:ext cx="1057714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3600"/>
              <a:buFont typeface="Calibri"/>
              <a:buNone/>
            </a:pPr>
            <a:r>
              <a:rPr lang="en-GB" sz="3600" b="1"/>
              <a:t>Fotografavimas (Antras būdas - kamera ir aplikacija)</a:t>
            </a:r>
            <a:endParaRPr sz="3600" b="1"/>
          </a:p>
        </p:txBody>
      </p:sp>
      <p:pic>
        <p:nvPicPr>
          <p:cNvPr id="260" name="Google Shape;260;p20"/>
          <p:cNvPicPr preferRelativeResize="0"/>
          <p:nvPr/>
        </p:nvPicPr>
        <p:blipFill rotWithShape="1">
          <a:blip r:embed="rId3">
            <a:alphaModFix/>
          </a:blip>
          <a:srcRect t="3508"/>
          <a:stretch/>
        </p:blipFill>
        <p:spPr>
          <a:xfrm>
            <a:off x="5320234" y="2378247"/>
            <a:ext cx="1613239" cy="3286273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20"/>
          <p:cNvSpPr/>
          <p:nvPr/>
        </p:nvSpPr>
        <p:spPr>
          <a:xfrm>
            <a:off x="5550526" y="5692008"/>
            <a:ext cx="1226618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GB" sz="1100" i="1" dirty="0" err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Kameros</a:t>
            </a:r>
            <a:r>
              <a:rPr lang="en-GB" sz="1100" i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100" i="1" dirty="0" err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paieška</a:t>
            </a:r>
            <a:endParaRPr sz="1100" i="1" dirty="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20"/>
          <p:cNvSpPr txBox="1"/>
          <p:nvPr/>
        </p:nvSpPr>
        <p:spPr>
          <a:xfrm>
            <a:off x="7333102" y="2378247"/>
            <a:ext cx="4173415" cy="3837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2400"/>
              <a:buFont typeface="Arial"/>
              <a:buNone/>
            </a:pPr>
            <a:r>
              <a:rPr lang="en-GB" sz="2400">
                <a:solidFill>
                  <a:srgbClr val="005DA4"/>
                </a:solidFill>
                <a:latin typeface="Calibri"/>
                <a:ea typeface="Calibri"/>
                <a:cs typeface="Calibri"/>
                <a:sym typeface="Calibri"/>
              </a:rPr>
              <a:t>Dabar jau tūrėtumėte būti prisijungę ir mygtukas „Connect camera“ turėtų pasikeisti į paprastą fotoaparato piktogramą. Tai reiškia, kad esate prisijungę.</a:t>
            </a:r>
            <a:endParaRPr sz="2400">
              <a:solidFill>
                <a:srgbClr val="005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3" name="Google Shape;263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58657" y="4395873"/>
            <a:ext cx="3122677" cy="874104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20"/>
          <p:cNvSpPr/>
          <p:nvPr/>
        </p:nvSpPr>
        <p:spPr>
          <a:xfrm>
            <a:off x="8396694" y="5269977"/>
            <a:ext cx="1646605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GB" sz="1100" i="1" dirty="0" err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Kameros</a:t>
            </a:r>
            <a:r>
              <a:rPr lang="en-GB" sz="1100" i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100" i="1" dirty="0" err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mygtukas</a:t>
            </a:r>
            <a:r>
              <a:rPr lang="en-GB" sz="1100" i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100" i="1" dirty="0" err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programoje</a:t>
            </a:r>
            <a:endParaRPr sz="1100" i="1" dirty="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20"/>
          <p:cNvSpPr txBox="1"/>
          <p:nvPr/>
        </p:nvSpPr>
        <p:spPr>
          <a:xfrm>
            <a:off x="9575478" y="4705967"/>
            <a:ext cx="1376632" cy="2539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GB" sz="10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Kameros</a:t>
            </a:r>
            <a:r>
              <a:rPr lang="en-GB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0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mygtukas</a:t>
            </a: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1"/>
          <p:cNvSpPr txBox="1">
            <a:spLocks noGrp="1"/>
          </p:cNvSpPr>
          <p:nvPr>
            <p:ph type="body" idx="1"/>
          </p:nvPr>
        </p:nvSpPr>
        <p:spPr>
          <a:xfrm>
            <a:off x="1003475" y="2553425"/>
            <a:ext cx="4710900" cy="28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just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5DA4"/>
              </a:buClr>
              <a:buSzPts val="2400"/>
              <a:buNone/>
            </a:pPr>
            <a:r>
              <a:rPr lang="en-GB" dirty="0" err="1"/>
              <a:t>Toliau</a:t>
            </a:r>
            <a:r>
              <a:rPr lang="en-GB" dirty="0"/>
              <a:t> </a:t>
            </a:r>
            <a:r>
              <a:rPr lang="en-GB" dirty="0" err="1"/>
              <a:t>reikia</a:t>
            </a:r>
            <a:r>
              <a:rPr lang="en-GB" dirty="0"/>
              <a:t> </a:t>
            </a:r>
            <a:r>
              <a:rPr lang="en-GB" dirty="0" err="1"/>
              <a:t>konfigūruoti</a:t>
            </a:r>
            <a:r>
              <a:rPr lang="en-GB" dirty="0"/>
              <a:t> </a:t>
            </a:r>
            <a:r>
              <a:rPr lang="en-GB" dirty="0" err="1"/>
              <a:t>programos</a:t>
            </a:r>
            <a:r>
              <a:rPr lang="en-GB" dirty="0"/>
              <a:t> </a:t>
            </a:r>
            <a:r>
              <a:rPr lang="en-GB" dirty="0" err="1"/>
              <a:t>nustatymus</a:t>
            </a:r>
            <a:r>
              <a:rPr lang="en-GB" dirty="0"/>
              <a:t>. </a:t>
            </a:r>
            <a:endParaRPr lang="lt-LT" dirty="0"/>
          </a:p>
          <a:p>
            <a:pPr marL="0" lvl="0" indent="0" algn="just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5DA4"/>
              </a:buClr>
              <a:buSzPts val="2400"/>
              <a:buNone/>
            </a:pPr>
            <a:r>
              <a:rPr lang="en-GB" dirty="0" err="1"/>
              <a:t>Paspauskite</a:t>
            </a:r>
            <a:r>
              <a:rPr lang="en-GB" dirty="0"/>
              <a:t> </a:t>
            </a:r>
            <a:r>
              <a:rPr lang="en-GB" dirty="0" err="1"/>
              <a:t>mygtuką</a:t>
            </a:r>
            <a:r>
              <a:rPr lang="en-GB" dirty="0"/>
              <a:t> Settings“, </a:t>
            </a:r>
            <a:r>
              <a:rPr lang="en-GB" dirty="0" err="1"/>
              <a:t>tada</a:t>
            </a:r>
            <a:r>
              <a:rPr lang="en-GB" dirty="0"/>
              <a:t> </a:t>
            </a:r>
            <a:r>
              <a:rPr lang="en-GB" dirty="0" err="1"/>
              <a:t>braukite</a:t>
            </a:r>
            <a:r>
              <a:rPr lang="en-GB" dirty="0"/>
              <a:t> </a:t>
            </a:r>
            <a:r>
              <a:rPr lang="en-GB" dirty="0" err="1"/>
              <a:t>žemyn</a:t>
            </a:r>
            <a:r>
              <a:rPr lang="en-GB" dirty="0"/>
              <a:t>, </a:t>
            </a:r>
            <a:r>
              <a:rPr lang="en-GB" dirty="0" err="1"/>
              <a:t>kol</a:t>
            </a:r>
            <a:r>
              <a:rPr lang="en-GB" dirty="0"/>
              <a:t> </a:t>
            </a:r>
            <a:r>
              <a:rPr lang="en-GB" dirty="0" err="1"/>
              <a:t>rasite</a:t>
            </a:r>
            <a:r>
              <a:rPr lang="en-GB" dirty="0"/>
              <a:t> </a:t>
            </a:r>
            <a:r>
              <a:rPr lang="en-GB" dirty="0" err="1"/>
              <a:t>vandens</a:t>
            </a:r>
            <a:r>
              <a:rPr lang="en-GB" dirty="0"/>
              <a:t> </a:t>
            </a:r>
            <a:r>
              <a:rPr lang="en-GB" dirty="0" err="1"/>
              <a:t>ženklą</a:t>
            </a:r>
            <a:r>
              <a:rPr lang="en-GB" dirty="0"/>
              <a:t> „Shot On“. </a:t>
            </a:r>
            <a:endParaRPr lang="lt-LT" dirty="0"/>
          </a:p>
          <a:p>
            <a:pPr marL="0" lvl="0" indent="0" algn="just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5DA4"/>
              </a:buClr>
              <a:buSzPts val="2400"/>
              <a:buNone/>
            </a:pPr>
            <a:r>
              <a:rPr lang="en-GB" dirty="0" err="1"/>
              <a:t>Jį</a:t>
            </a:r>
            <a:r>
              <a:rPr lang="en-GB" dirty="0"/>
              <a:t> </a:t>
            </a:r>
            <a:r>
              <a:rPr lang="en-GB" dirty="0" err="1"/>
              <a:t>išjunkite</a:t>
            </a:r>
            <a:r>
              <a:rPr lang="en-GB" dirty="0"/>
              <a:t>.</a:t>
            </a:r>
            <a:endParaRPr dirty="0"/>
          </a:p>
        </p:txBody>
      </p:sp>
      <p:sp>
        <p:nvSpPr>
          <p:cNvPr id="271" name="Google Shape;271;p21"/>
          <p:cNvSpPr txBox="1">
            <a:spLocks noGrp="1"/>
          </p:cNvSpPr>
          <p:nvPr>
            <p:ph type="title"/>
          </p:nvPr>
        </p:nvSpPr>
        <p:spPr>
          <a:xfrm>
            <a:off x="838200" y="815946"/>
            <a:ext cx="1057714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3600"/>
              <a:buFont typeface="Calibri"/>
              <a:buNone/>
            </a:pPr>
            <a:r>
              <a:rPr lang="en-GB" sz="3600" b="1" dirty="0" err="1"/>
              <a:t>Fotografavimas</a:t>
            </a:r>
            <a:r>
              <a:rPr lang="en-GB" sz="3600" b="1" dirty="0"/>
              <a:t> (</a:t>
            </a:r>
            <a:r>
              <a:rPr lang="en-GB" sz="3600" b="1" dirty="0" err="1"/>
              <a:t>Antras</a:t>
            </a:r>
            <a:r>
              <a:rPr lang="en-GB" sz="3600" b="1" dirty="0"/>
              <a:t> </a:t>
            </a:r>
            <a:r>
              <a:rPr lang="en-GB" sz="3600" b="1" dirty="0" err="1"/>
              <a:t>būdas</a:t>
            </a:r>
            <a:r>
              <a:rPr lang="en-GB" sz="3600" b="1" dirty="0"/>
              <a:t> - </a:t>
            </a:r>
            <a:r>
              <a:rPr lang="en-GB" sz="3600" b="1" dirty="0" err="1"/>
              <a:t>kamera</a:t>
            </a:r>
            <a:r>
              <a:rPr lang="en-GB" sz="3600" b="1" dirty="0"/>
              <a:t> </a:t>
            </a:r>
            <a:r>
              <a:rPr lang="en-GB" sz="3600" b="1" dirty="0" err="1"/>
              <a:t>ir</a:t>
            </a:r>
            <a:r>
              <a:rPr lang="en-GB" sz="3600" b="1" dirty="0"/>
              <a:t> </a:t>
            </a:r>
            <a:r>
              <a:rPr lang="en-GB" sz="3600" b="1" dirty="0" err="1"/>
              <a:t>aplikacija</a:t>
            </a:r>
            <a:r>
              <a:rPr lang="en-GB" sz="3600" b="1" dirty="0"/>
              <a:t>)</a:t>
            </a:r>
            <a:endParaRPr sz="3600" b="1" dirty="0"/>
          </a:p>
        </p:txBody>
      </p:sp>
      <p:sp>
        <p:nvSpPr>
          <p:cNvPr id="272" name="Google Shape;272;p21"/>
          <p:cNvSpPr txBox="1"/>
          <p:nvPr/>
        </p:nvSpPr>
        <p:spPr>
          <a:xfrm>
            <a:off x="7241931" y="1878165"/>
            <a:ext cx="4173415" cy="3837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2400"/>
              <a:buFont typeface="Arial"/>
              <a:buNone/>
            </a:pPr>
            <a:endParaRPr sz="2400">
              <a:solidFill>
                <a:srgbClr val="005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3" name="Google Shape;27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8328" y="1977216"/>
            <a:ext cx="4542714" cy="3992591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21"/>
          <p:cNvSpPr/>
          <p:nvPr/>
        </p:nvSpPr>
        <p:spPr>
          <a:xfrm>
            <a:off x="7682020" y="6042054"/>
            <a:ext cx="1914307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fi-FI" sz="1100" i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"Shot On" nustatymai</a:t>
            </a:r>
            <a:endParaRPr sz="1100" i="1" dirty="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21"/>
          <p:cNvSpPr txBox="1"/>
          <p:nvPr/>
        </p:nvSpPr>
        <p:spPr>
          <a:xfrm>
            <a:off x="9724410" y="5342629"/>
            <a:ext cx="1376632" cy="5770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lt-LT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Paspauskite čia, kad atidarytumėte nustatymus</a:t>
            </a:r>
            <a:endParaRPr dirty="0"/>
          </a:p>
        </p:txBody>
      </p:sp>
      <p:sp>
        <p:nvSpPr>
          <p:cNvPr id="276" name="Google Shape;276;p21"/>
          <p:cNvSpPr txBox="1"/>
          <p:nvPr/>
        </p:nvSpPr>
        <p:spPr>
          <a:xfrm>
            <a:off x="9643337" y="3819879"/>
            <a:ext cx="1376632" cy="41549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fi-FI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Tai turi būti išjungta</a:t>
            </a: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2"/>
          <p:cNvSpPr txBox="1">
            <a:spLocks noGrp="1"/>
          </p:cNvSpPr>
          <p:nvPr>
            <p:ph type="body" idx="1"/>
          </p:nvPr>
        </p:nvSpPr>
        <p:spPr>
          <a:xfrm>
            <a:off x="846198" y="2290199"/>
            <a:ext cx="4631410" cy="3837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2400"/>
              <a:buChar char="•"/>
            </a:pPr>
            <a:r>
              <a:rPr lang="en-GB" dirty="0" err="1"/>
              <a:t>Programėlėje</a:t>
            </a:r>
            <a:r>
              <a:rPr lang="en-GB" dirty="0"/>
              <a:t> </a:t>
            </a:r>
            <a:r>
              <a:rPr lang="en-GB" dirty="0" err="1"/>
              <a:t>paspauskite</a:t>
            </a:r>
            <a:r>
              <a:rPr lang="en-GB" dirty="0"/>
              <a:t> </a:t>
            </a:r>
            <a:r>
              <a:rPr lang="en-GB" dirty="0" err="1"/>
              <a:t>kameros</a:t>
            </a:r>
            <a:r>
              <a:rPr lang="en-GB" dirty="0"/>
              <a:t> </a:t>
            </a:r>
            <a:r>
              <a:rPr lang="en-GB" dirty="0" err="1"/>
              <a:t>mygtuką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4"/>
              </a:buClr>
              <a:buSzPts val="2400"/>
              <a:buChar char="•"/>
            </a:pPr>
            <a:r>
              <a:rPr lang="en-GB" dirty="0"/>
              <a:t>Tada bus </a:t>
            </a:r>
            <a:r>
              <a:rPr lang="en-GB" dirty="0" err="1"/>
              <a:t>aktyvuotas</a:t>
            </a:r>
            <a:r>
              <a:rPr lang="en-GB" dirty="0"/>
              <a:t> </a:t>
            </a:r>
            <a:r>
              <a:rPr lang="en-GB" dirty="0" err="1"/>
              <a:t>kameros</a:t>
            </a:r>
            <a:r>
              <a:rPr lang="en-GB" dirty="0"/>
              <a:t> </a:t>
            </a:r>
            <a:r>
              <a:rPr lang="en-GB" dirty="0" err="1"/>
              <a:t>režimas</a:t>
            </a:r>
            <a:r>
              <a:rPr lang="en-GB" dirty="0"/>
              <a:t>. </a:t>
            </a:r>
            <a:r>
              <a:rPr lang="en-GB" dirty="0" err="1"/>
              <a:t>Dabar</a:t>
            </a:r>
            <a:r>
              <a:rPr lang="en-GB" dirty="0"/>
              <a:t> </a:t>
            </a:r>
            <a:r>
              <a:rPr lang="en-GB" dirty="0" err="1"/>
              <a:t>galite</a:t>
            </a:r>
            <a:r>
              <a:rPr lang="en-GB" dirty="0"/>
              <a:t> </a:t>
            </a:r>
            <a:r>
              <a:rPr lang="en-GB" dirty="0" err="1"/>
              <a:t>matyti</a:t>
            </a:r>
            <a:r>
              <a:rPr lang="en-GB" dirty="0"/>
              <a:t> tai, kas </a:t>
            </a:r>
            <a:r>
              <a:rPr lang="en-GB" dirty="0" err="1"/>
              <a:t>šiuo</a:t>
            </a:r>
            <a:r>
              <a:rPr lang="en-GB" dirty="0"/>
              <a:t> </a:t>
            </a:r>
            <a:r>
              <a:rPr lang="en-GB" dirty="0" err="1"/>
              <a:t>metu</a:t>
            </a:r>
            <a:r>
              <a:rPr lang="en-GB" dirty="0"/>
              <a:t> </a:t>
            </a:r>
            <a:r>
              <a:rPr lang="en-GB" dirty="0" err="1"/>
              <a:t>matosi</a:t>
            </a:r>
            <a:r>
              <a:rPr lang="en-GB" dirty="0"/>
              <a:t> pro </a:t>
            </a:r>
            <a:r>
              <a:rPr lang="en-GB" dirty="0" err="1"/>
              <a:t>kamerą</a:t>
            </a:r>
            <a:r>
              <a:rPr lang="en-GB" dirty="0"/>
              <a:t>. </a:t>
            </a:r>
            <a:r>
              <a:rPr lang="en-GB" dirty="0" err="1"/>
              <a:t>Taip</a:t>
            </a:r>
            <a:r>
              <a:rPr lang="en-GB" dirty="0"/>
              <a:t> pat </a:t>
            </a:r>
            <a:r>
              <a:rPr lang="en-GB" dirty="0" err="1"/>
              <a:t>galite</a:t>
            </a:r>
            <a:r>
              <a:rPr lang="en-GB" dirty="0"/>
              <a:t> </a:t>
            </a:r>
            <a:r>
              <a:rPr lang="en-GB" dirty="0" err="1"/>
              <a:t>judinti</a:t>
            </a:r>
            <a:r>
              <a:rPr lang="en-GB" dirty="0"/>
              <a:t> </a:t>
            </a:r>
            <a:r>
              <a:rPr lang="en-GB" dirty="0" err="1"/>
              <a:t>vaizdą</a:t>
            </a:r>
            <a:r>
              <a:rPr lang="en-GB" dirty="0"/>
              <a:t> </a:t>
            </a:r>
            <a:r>
              <a:rPr lang="en-GB" dirty="0" err="1"/>
              <a:t>vilkdami</a:t>
            </a:r>
            <a:r>
              <a:rPr lang="en-GB" dirty="0"/>
              <a:t> </a:t>
            </a:r>
            <a:r>
              <a:rPr lang="en-GB" dirty="0" err="1"/>
              <a:t>ekraną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4"/>
              </a:buClr>
              <a:buSzPts val="2400"/>
              <a:buChar char="•"/>
            </a:pPr>
            <a:r>
              <a:rPr lang="en-GB" dirty="0" err="1"/>
              <a:t>Dabar</a:t>
            </a:r>
            <a:r>
              <a:rPr lang="en-GB" dirty="0"/>
              <a:t> </a:t>
            </a:r>
            <a:r>
              <a:rPr lang="en-GB" dirty="0" err="1"/>
              <a:t>pasirinkite</a:t>
            </a:r>
            <a:r>
              <a:rPr lang="en-GB" dirty="0"/>
              <a:t> </a:t>
            </a:r>
            <a:r>
              <a:rPr lang="en-GB" dirty="0" err="1"/>
              <a:t>nuotraukos</a:t>
            </a:r>
            <a:r>
              <a:rPr lang="en-GB" dirty="0"/>
              <a:t> </a:t>
            </a:r>
            <a:r>
              <a:rPr lang="en-GB" dirty="0" err="1"/>
              <a:t>režimą</a:t>
            </a:r>
            <a:r>
              <a:rPr lang="en-GB" dirty="0"/>
              <a:t> </a:t>
            </a:r>
            <a:r>
              <a:rPr lang="en-GB" dirty="0" err="1"/>
              <a:t>paspausdami</a:t>
            </a:r>
            <a:r>
              <a:rPr lang="en-GB" dirty="0"/>
              <a:t> </a:t>
            </a:r>
            <a:r>
              <a:rPr lang="en-GB" dirty="0" err="1"/>
              <a:t>rodyklę</a:t>
            </a:r>
            <a:r>
              <a:rPr lang="en-GB" dirty="0"/>
              <a:t>, </a:t>
            </a:r>
            <a:r>
              <a:rPr lang="en-GB" dirty="0" err="1"/>
              <a:t>rodančią</a:t>
            </a:r>
            <a:r>
              <a:rPr lang="en-GB" dirty="0"/>
              <a:t> </a:t>
            </a:r>
            <a:r>
              <a:rPr lang="en-GB" dirty="0" err="1"/>
              <a:t>aukštyn</a:t>
            </a:r>
            <a:endParaRPr dirty="0"/>
          </a:p>
        </p:txBody>
      </p:sp>
      <p:sp>
        <p:nvSpPr>
          <p:cNvPr id="282" name="Google Shape;282;p22"/>
          <p:cNvSpPr txBox="1">
            <a:spLocks noGrp="1"/>
          </p:cNvSpPr>
          <p:nvPr>
            <p:ph type="title"/>
          </p:nvPr>
        </p:nvSpPr>
        <p:spPr>
          <a:xfrm>
            <a:off x="838200" y="815946"/>
            <a:ext cx="1042474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3600"/>
              <a:buFont typeface="Calibri"/>
              <a:buNone/>
            </a:pPr>
            <a:r>
              <a:rPr lang="en-GB" sz="3600" b="1"/>
              <a:t>Fotografavimas (Antras būdas - kamera ir aplikacija)</a:t>
            </a:r>
            <a:endParaRPr sz="3600" b="1"/>
          </a:p>
        </p:txBody>
      </p:sp>
      <p:sp>
        <p:nvSpPr>
          <p:cNvPr id="283" name="Google Shape;283;p22"/>
          <p:cNvSpPr txBox="1"/>
          <p:nvPr/>
        </p:nvSpPr>
        <p:spPr>
          <a:xfrm>
            <a:off x="6693050" y="2008970"/>
            <a:ext cx="4789704" cy="3837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2400"/>
              <a:buFont typeface="Arial"/>
              <a:buNone/>
            </a:pPr>
            <a:endParaRPr sz="2400">
              <a:solidFill>
                <a:srgbClr val="005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4" name="Google Shape;284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01349" y="2245201"/>
            <a:ext cx="2583815" cy="723265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22"/>
          <p:cNvSpPr/>
          <p:nvPr/>
        </p:nvSpPr>
        <p:spPr>
          <a:xfrm>
            <a:off x="7969953" y="3085358"/>
            <a:ext cx="1646605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100" i="1" dirty="0">
                <a:solidFill>
                  <a:srgbClr val="003B68"/>
                </a:solidFill>
                <a:latin typeface="Calibri"/>
                <a:ea typeface="Calibri"/>
                <a:cs typeface="Calibri"/>
                <a:sym typeface="Calibri"/>
              </a:rPr>
              <a:t>Kameros mygtukas programoje</a:t>
            </a:r>
            <a:endParaRPr sz="11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6" name="Google Shape;286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93050" y="3622431"/>
            <a:ext cx="3392114" cy="1883097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22"/>
          <p:cNvSpPr/>
          <p:nvPr/>
        </p:nvSpPr>
        <p:spPr>
          <a:xfrm>
            <a:off x="7900894" y="5505528"/>
            <a:ext cx="2157963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lt-LT" sz="1100" i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Kameros režimo pasirinkimas (rodyklė į viršų)</a:t>
            </a:r>
            <a:endParaRPr sz="1100" i="1" dirty="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22"/>
          <p:cNvSpPr txBox="1"/>
          <p:nvPr/>
        </p:nvSpPr>
        <p:spPr>
          <a:xfrm>
            <a:off x="9087902" y="2504460"/>
            <a:ext cx="1376632" cy="2539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Kameros mygtukas</a:t>
            </a:r>
            <a:endParaRPr dirty="0"/>
          </a:p>
        </p:txBody>
      </p:sp>
      <p:sp>
        <p:nvSpPr>
          <p:cNvPr id="289" name="Google Shape;289;p22"/>
          <p:cNvSpPr txBox="1"/>
          <p:nvPr/>
        </p:nvSpPr>
        <p:spPr>
          <a:xfrm>
            <a:off x="6050573" y="3927601"/>
            <a:ext cx="1376632" cy="2539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Bakstelkite čia</a:t>
            </a:r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3"/>
          <p:cNvSpPr txBox="1">
            <a:spLocks noGrp="1"/>
          </p:cNvSpPr>
          <p:nvPr>
            <p:ph type="body" idx="1"/>
          </p:nvPr>
        </p:nvSpPr>
        <p:spPr>
          <a:xfrm>
            <a:off x="846198" y="2290199"/>
            <a:ext cx="4631410" cy="3837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2400"/>
              <a:buChar char="•"/>
            </a:pPr>
            <a:r>
              <a:rPr lang="en-GB"/>
              <a:t>Pasirinkite “</a:t>
            </a:r>
            <a:r>
              <a:rPr lang="en-GB" i="1"/>
              <a:t>HDR Photo</a:t>
            </a:r>
            <a:r>
              <a:rPr lang="en-GB"/>
              <a:t>”.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4"/>
              </a:buClr>
              <a:buSzPts val="2400"/>
              <a:buChar char="•"/>
            </a:pPr>
            <a:r>
              <a:rPr lang="en-GB"/>
              <a:t>Tada įsitikinkite, kad įjungtas 360 laipsnių režimas ir paspauskite nustatymų mygtuką.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4"/>
              </a:buClr>
              <a:buSzPts val="2400"/>
              <a:buNone/>
            </a:pP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4"/>
              </a:buClr>
              <a:buSzPts val="2400"/>
              <a:buNone/>
            </a:pPr>
            <a:endParaRPr/>
          </a:p>
        </p:txBody>
      </p:sp>
      <p:sp>
        <p:nvSpPr>
          <p:cNvPr id="295" name="Google Shape;295;p23"/>
          <p:cNvSpPr txBox="1">
            <a:spLocks noGrp="1"/>
          </p:cNvSpPr>
          <p:nvPr>
            <p:ph type="title"/>
          </p:nvPr>
        </p:nvSpPr>
        <p:spPr>
          <a:xfrm>
            <a:off x="838200" y="815946"/>
            <a:ext cx="105214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3600"/>
              <a:buFont typeface="Calibri"/>
              <a:buNone/>
            </a:pPr>
            <a:r>
              <a:rPr lang="en-GB" sz="3600" b="1"/>
              <a:t>Fotografavimas (Antras būdas - kamera ir aplikacija)</a:t>
            </a:r>
            <a:endParaRPr sz="3600" b="1"/>
          </a:p>
        </p:txBody>
      </p:sp>
      <p:sp>
        <p:nvSpPr>
          <p:cNvPr id="296" name="Google Shape;296;p23"/>
          <p:cNvSpPr txBox="1"/>
          <p:nvPr/>
        </p:nvSpPr>
        <p:spPr>
          <a:xfrm>
            <a:off x="6693050" y="2008970"/>
            <a:ext cx="4789704" cy="3837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2400"/>
              <a:buFont typeface="Arial"/>
              <a:buNone/>
            </a:pPr>
            <a:endParaRPr sz="2400">
              <a:solidFill>
                <a:srgbClr val="005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7" name="Google Shape;297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3590" y="3820143"/>
            <a:ext cx="2933700" cy="1779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56925" y="2290199"/>
            <a:ext cx="4285679" cy="3309849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23"/>
          <p:cNvSpPr/>
          <p:nvPr/>
        </p:nvSpPr>
        <p:spPr>
          <a:xfrm>
            <a:off x="7095795" y="5627932"/>
            <a:ext cx="1058303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lt-LT" sz="1100" i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Nustatymų peržiūra</a:t>
            </a:r>
            <a:endParaRPr sz="800" i="1" dirty="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23"/>
          <p:cNvSpPr/>
          <p:nvPr/>
        </p:nvSpPr>
        <p:spPr>
          <a:xfrm>
            <a:off x="2287183" y="5600048"/>
            <a:ext cx="1624163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GB" sz="1100" i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"HDR </a:t>
            </a:r>
            <a:r>
              <a:rPr lang="en-GB" sz="1100" i="1" dirty="0" err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nuotraukos</a:t>
            </a:r>
            <a:r>
              <a:rPr lang="en-GB" sz="1100" i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" </a:t>
            </a:r>
            <a:r>
              <a:rPr lang="en-GB" sz="1100" i="1" dirty="0" err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pasirinkimas</a:t>
            </a:r>
            <a:endParaRPr sz="1100" i="1" dirty="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23"/>
          <p:cNvSpPr txBox="1"/>
          <p:nvPr/>
        </p:nvSpPr>
        <p:spPr>
          <a:xfrm>
            <a:off x="276578" y="4462576"/>
            <a:ext cx="1376632" cy="2539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Pasirinkite tai</a:t>
            </a:r>
            <a:endParaRPr dirty="0"/>
          </a:p>
        </p:txBody>
      </p:sp>
      <p:sp>
        <p:nvSpPr>
          <p:cNvPr id="302" name="Google Shape;302;p23"/>
          <p:cNvSpPr txBox="1"/>
          <p:nvPr/>
        </p:nvSpPr>
        <p:spPr>
          <a:xfrm>
            <a:off x="9602097" y="2476626"/>
            <a:ext cx="1376632" cy="41549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GB" sz="10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Įsitikinkite</a:t>
            </a:r>
            <a:r>
              <a:rPr lang="en-GB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0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kad</a:t>
            </a:r>
            <a:r>
              <a:rPr lang="en-GB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0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nustatyta</a:t>
            </a:r>
            <a:r>
              <a:rPr lang="en-GB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360</a:t>
            </a:r>
            <a:endParaRPr dirty="0"/>
          </a:p>
        </p:txBody>
      </p:sp>
      <p:sp>
        <p:nvSpPr>
          <p:cNvPr id="303" name="Google Shape;303;p23"/>
          <p:cNvSpPr txBox="1"/>
          <p:nvPr/>
        </p:nvSpPr>
        <p:spPr>
          <a:xfrm>
            <a:off x="9602097" y="4387988"/>
            <a:ext cx="1376632" cy="2539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Nustatymų mygtukas</a:t>
            </a:r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4"/>
          <p:cNvSpPr txBox="1">
            <a:spLocks noGrp="1"/>
          </p:cNvSpPr>
          <p:nvPr>
            <p:ph type="body" idx="1"/>
          </p:nvPr>
        </p:nvSpPr>
        <p:spPr>
          <a:xfrm>
            <a:off x="897089" y="2141509"/>
            <a:ext cx="4601862" cy="3985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2400"/>
              <a:buNone/>
            </a:pPr>
            <a:r>
              <a:rPr lang="en-GB" dirty="0" err="1"/>
              <a:t>Turėtumėte</a:t>
            </a:r>
            <a:r>
              <a:rPr lang="en-GB" dirty="0"/>
              <a:t> </a:t>
            </a:r>
            <a:r>
              <a:rPr lang="en-GB" dirty="0" err="1"/>
              <a:t>pamatyti</a:t>
            </a:r>
            <a:r>
              <a:rPr lang="en-GB" dirty="0"/>
              <a:t> </a:t>
            </a:r>
            <a:r>
              <a:rPr lang="en-GB" dirty="0" err="1"/>
              <a:t>laikmačio</a:t>
            </a:r>
            <a:r>
              <a:rPr lang="en-GB" dirty="0"/>
              <a:t> </a:t>
            </a:r>
            <a:r>
              <a:rPr lang="en-GB" dirty="0" err="1"/>
              <a:t>nustatymus</a:t>
            </a:r>
            <a:r>
              <a:rPr lang="en-GB" dirty="0"/>
              <a:t>. Tada </a:t>
            </a:r>
            <a:r>
              <a:rPr lang="en-GB" dirty="0" err="1"/>
              <a:t>pasirinkite</a:t>
            </a:r>
            <a:r>
              <a:rPr lang="en-GB" dirty="0"/>
              <a:t> 5 </a:t>
            </a:r>
            <a:r>
              <a:rPr lang="en-GB" dirty="0" err="1"/>
              <a:t>arba</a:t>
            </a:r>
            <a:r>
              <a:rPr lang="en-GB" dirty="0"/>
              <a:t> </a:t>
            </a:r>
            <a:r>
              <a:rPr lang="en-GB" dirty="0" err="1"/>
              <a:t>daugiau</a:t>
            </a:r>
            <a:r>
              <a:rPr lang="en-GB" dirty="0"/>
              <a:t> </a:t>
            </a:r>
            <a:r>
              <a:rPr lang="en-GB" dirty="0" err="1"/>
              <a:t>sekundžių</a:t>
            </a:r>
            <a:r>
              <a:rPr lang="en-GB" dirty="0"/>
              <a:t>.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4"/>
              </a:buClr>
              <a:buSzPts val="2400"/>
              <a:buNone/>
            </a:pPr>
            <a:endParaRPr dirty="0"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4"/>
              </a:buClr>
              <a:buSzPts val="2400"/>
              <a:buNone/>
            </a:pPr>
            <a:endParaRPr dirty="0"/>
          </a:p>
        </p:txBody>
      </p:sp>
      <p:sp>
        <p:nvSpPr>
          <p:cNvPr id="309" name="Google Shape;309;p24"/>
          <p:cNvSpPr txBox="1">
            <a:spLocks noGrp="1"/>
          </p:cNvSpPr>
          <p:nvPr>
            <p:ph type="title"/>
          </p:nvPr>
        </p:nvSpPr>
        <p:spPr>
          <a:xfrm>
            <a:off x="838200" y="815946"/>
            <a:ext cx="105214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3600"/>
              <a:buFont typeface="Calibri"/>
              <a:buNone/>
            </a:pPr>
            <a:r>
              <a:rPr lang="en-GB" sz="3600" b="1"/>
              <a:t>Fotografavimas (Antras būdas - kamera ir aplikacija)</a:t>
            </a:r>
            <a:endParaRPr sz="3600" b="1"/>
          </a:p>
        </p:txBody>
      </p:sp>
      <p:sp>
        <p:nvSpPr>
          <p:cNvPr id="310" name="Google Shape;310;p24"/>
          <p:cNvSpPr txBox="1"/>
          <p:nvPr/>
        </p:nvSpPr>
        <p:spPr>
          <a:xfrm>
            <a:off x="6693050" y="2008970"/>
            <a:ext cx="4789704" cy="3837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2400"/>
              <a:buFont typeface="Arial"/>
              <a:buNone/>
            </a:pPr>
            <a:endParaRPr sz="2400">
              <a:solidFill>
                <a:srgbClr val="005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24"/>
          <p:cNvSpPr/>
          <p:nvPr/>
        </p:nvSpPr>
        <p:spPr>
          <a:xfrm>
            <a:off x="1683988" y="5584622"/>
            <a:ext cx="2004074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lt-LT" sz="1100" i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Laikmačio parinkimas programėlėje</a:t>
            </a:r>
            <a:endParaRPr sz="800" i="1" dirty="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2" name="Google Shape;31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0009" y="3358026"/>
            <a:ext cx="4079868" cy="2137074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24"/>
          <p:cNvSpPr txBox="1"/>
          <p:nvPr/>
        </p:nvSpPr>
        <p:spPr>
          <a:xfrm>
            <a:off x="6087840" y="2055891"/>
            <a:ext cx="4925700" cy="38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2400"/>
              <a:buFont typeface="Arial"/>
              <a:buNone/>
            </a:pPr>
            <a:r>
              <a:rPr lang="en-GB" sz="2400" dirty="0">
                <a:solidFill>
                  <a:srgbClr val="005DA4"/>
                </a:solidFill>
                <a:latin typeface="Calibri"/>
                <a:ea typeface="Calibri"/>
                <a:cs typeface="Calibri"/>
                <a:sym typeface="Calibri"/>
              </a:rPr>
              <a:t>Kai </a:t>
            </a:r>
            <a:r>
              <a:rPr lang="en-GB" sz="2400" dirty="0" err="1">
                <a:solidFill>
                  <a:srgbClr val="005DA4"/>
                </a:solidFill>
                <a:latin typeface="Calibri"/>
                <a:ea typeface="Calibri"/>
                <a:cs typeface="Calibri"/>
                <a:sym typeface="Calibri"/>
              </a:rPr>
              <a:t>pakeisite</a:t>
            </a:r>
            <a:r>
              <a:rPr lang="en-GB" sz="2400" dirty="0">
                <a:solidFill>
                  <a:srgbClr val="005DA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rgbClr val="005DA4"/>
                </a:solidFill>
                <a:latin typeface="Calibri"/>
                <a:ea typeface="Calibri"/>
                <a:cs typeface="Calibri"/>
                <a:sym typeface="Calibri"/>
              </a:rPr>
              <a:t>nurodytus</a:t>
            </a:r>
            <a:r>
              <a:rPr lang="en-GB" sz="2400" dirty="0">
                <a:solidFill>
                  <a:srgbClr val="005DA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rgbClr val="005DA4"/>
                </a:solidFill>
                <a:latin typeface="Calibri"/>
                <a:ea typeface="Calibri"/>
                <a:cs typeface="Calibri"/>
                <a:sym typeface="Calibri"/>
              </a:rPr>
              <a:t>nustatymus</a:t>
            </a:r>
            <a:r>
              <a:rPr lang="en-GB" sz="2400" dirty="0">
                <a:solidFill>
                  <a:srgbClr val="005DA4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2400" dirty="0" err="1">
                <a:solidFill>
                  <a:srgbClr val="005DA4"/>
                </a:solidFill>
                <a:latin typeface="Calibri"/>
                <a:ea typeface="Calibri"/>
                <a:cs typeface="Calibri"/>
                <a:sym typeface="Calibri"/>
              </a:rPr>
              <a:t>galite</a:t>
            </a:r>
            <a:r>
              <a:rPr lang="en-GB" sz="2400" dirty="0">
                <a:solidFill>
                  <a:srgbClr val="005DA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rgbClr val="005DA4"/>
                </a:solidFill>
                <a:latin typeface="Calibri"/>
                <a:ea typeface="Calibri"/>
                <a:cs typeface="Calibri"/>
                <a:sym typeface="Calibri"/>
              </a:rPr>
              <a:t>paspausti</a:t>
            </a:r>
            <a:r>
              <a:rPr lang="en-GB" sz="2400" dirty="0">
                <a:solidFill>
                  <a:srgbClr val="005DA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rgbClr val="005DA4"/>
                </a:solidFill>
                <a:latin typeface="Calibri"/>
                <a:ea typeface="Calibri"/>
                <a:cs typeface="Calibri"/>
                <a:sym typeface="Calibri"/>
              </a:rPr>
              <a:t>fotografavimo</a:t>
            </a:r>
            <a:r>
              <a:rPr lang="en-GB" sz="2400" dirty="0">
                <a:solidFill>
                  <a:srgbClr val="005DA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rgbClr val="005DA4"/>
                </a:solidFill>
                <a:latin typeface="Calibri"/>
                <a:ea typeface="Calibri"/>
                <a:cs typeface="Calibri"/>
                <a:sym typeface="Calibri"/>
              </a:rPr>
              <a:t>mygtuką</a:t>
            </a:r>
            <a:r>
              <a:rPr lang="en-GB" sz="2400" dirty="0">
                <a:solidFill>
                  <a:srgbClr val="005DA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rgbClr val="005DA4"/>
                </a:solidFill>
                <a:latin typeface="Calibri"/>
                <a:ea typeface="Calibri"/>
                <a:cs typeface="Calibri"/>
                <a:sym typeface="Calibri"/>
              </a:rPr>
              <a:t>ir</a:t>
            </a:r>
            <a:r>
              <a:rPr lang="en-GB" sz="2400" dirty="0">
                <a:solidFill>
                  <a:srgbClr val="005DA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rgbClr val="005DA4"/>
                </a:solidFill>
                <a:latin typeface="Calibri"/>
                <a:ea typeface="Calibri"/>
                <a:cs typeface="Calibri"/>
                <a:sym typeface="Calibri"/>
              </a:rPr>
              <a:t>nuotrauka</a:t>
            </a:r>
            <a:r>
              <a:rPr lang="en-GB" sz="2400" dirty="0">
                <a:solidFill>
                  <a:srgbClr val="005DA4"/>
                </a:solidFill>
                <a:latin typeface="Calibri"/>
                <a:ea typeface="Calibri"/>
                <a:cs typeface="Calibri"/>
                <a:sym typeface="Calibri"/>
              </a:rPr>
              <a:t> bus </a:t>
            </a:r>
            <a:r>
              <a:rPr lang="en-GB" sz="2400" dirty="0" err="1">
                <a:solidFill>
                  <a:srgbClr val="005DA4"/>
                </a:solidFill>
                <a:latin typeface="Calibri"/>
                <a:ea typeface="Calibri"/>
                <a:cs typeface="Calibri"/>
                <a:sym typeface="Calibri"/>
              </a:rPr>
              <a:t>padaryta</a:t>
            </a:r>
            <a:r>
              <a:rPr lang="en-GB" sz="2400" dirty="0">
                <a:solidFill>
                  <a:srgbClr val="005DA4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lang="lt-LT" sz="2400" dirty="0">
              <a:solidFill>
                <a:srgbClr val="005DA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2400"/>
              <a:buFont typeface="Arial"/>
              <a:buNone/>
            </a:pPr>
            <a:endParaRPr lang="lt-LT" sz="2400" dirty="0">
              <a:solidFill>
                <a:srgbClr val="005DA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2400"/>
              <a:buFont typeface="Arial"/>
              <a:buNone/>
            </a:pPr>
            <a:r>
              <a:rPr lang="en-GB" sz="2400" dirty="0" err="1">
                <a:solidFill>
                  <a:srgbClr val="005DA4"/>
                </a:solidFill>
                <a:latin typeface="Calibri"/>
                <a:ea typeface="Calibri"/>
                <a:cs typeface="Calibri"/>
                <a:sym typeface="Calibri"/>
              </a:rPr>
              <a:t>Įsitikinkite</a:t>
            </a:r>
            <a:r>
              <a:rPr lang="en-GB" sz="2400" dirty="0">
                <a:solidFill>
                  <a:srgbClr val="005DA4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2400" dirty="0" err="1">
                <a:solidFill>
                  <a:srgbClr val="005DA4"/>
                </a:solidFill>
                <a:latin typeface="Calibri"/>
                <a:ea typeface="Calibri"/>
                <a:cs typeface="Calibri"/>
                <a:sym typeface="Calibri"/>
              </a:rPr>
              <a:t>kad</a:t>
            </a:r>
            <a:r>
              <a:rPr lang="en-GB" sz="2400" dirty="0">
                <a:solidFill>
                  <a:srgbClr val="005DA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rgbClr val="005DA4"/>
                </a:solidFill>
                <a:latin typeface="Calibri"/>
                <a:ea typeface="Calibri"/>
                <a:cs typeface="Calibri"/>
                <a:sym typeface="Calibri"/>
              </a:rPr>
              <a:t>nepatenkate</a:t>
            </a:r>
            <a:r>
              <a:rPr lang="en-GB" sz="2400" dirty="0">
                <a:solidFill>
                  <a:srgbClr val="005DA4"/>
                </a:solidFill>
                <a:latin typeface="Calibri"/>
                <a:ea typeface="Calibri"/>
                <a:cs typeface="Calibri"/>
                <a:sym typeface="Calibri"/>
              </a:rPr>
              <a:t> į </a:t>
            </a:r>
            <a:r>
              <a:rPr lang="en-GB" sz="2400" dirty="0" err="1">
                <a:solidFill>
                  <a:srgbClr val="005DA4"/>
                </a:solidFill>
                <a:latin typeface="Calibri"/>
                <a:ea typeface="Calibri"/>
                <a:cs typeface="Calibri"/>
                <a:sym typeface="Calibri"/>
              </a:rPr>
              <a:t>kadrą</a:t>
            </a:r>
            <a:r>
              <a:rPr lang="en-GB" sz="2400" dirty="0">
                <a:solidFill>
                  <a:srgbClr val="005DA4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2400" dirty="0" err="1">
                <a:solidFill>
                  <a:srgbClr val="005DA4"/>
                </a:solidFill>
                <a:latin typeface="Calibri"/>
                <a:ea typeface="Calibri"/>
                <a:cs typeface="Calibri"/>
                <a:sym typeface="Calibri"/>
              </a:rPr>
              <a:t>jeigu</a:t>
            </a:r>
            <a:r>
              <a:rPr lang="en-GB" sz="2400" dirty="0">
                <a:solidFill>
                  <a:srgbClr val="005DA4"/>
                </a:solidFill>
                <a:latin typeface="Calibri"/>
                <a:ea typeface="Calibri"/>
                <a:cs typeface="Calibri"/>
                <a:sym typeface="Calibri"/>
              </a:rPr>
              <a:t> norite </a:t>
            </a:r>
            <a:r>
              <a:rPr lang="en-GB" sz="2400" dirty="0" err="1">
                <a:solidFill>
                  <a:srgbClr val="005DA4"/>
                </a:solidFill>
                <a:latin typeface="Calibri"/>
                <a:ea typeface="Calibri"/>
                <a:cs typeface="Calibri"/>
                <a:sym typeface="Calibri"/>
              </a:rPr>
              <a:t>nufotografuoti</a:t>
            </a:r>
            <a:r>
              <a:rPr lang="en-GB" sz="2400" dirty="0">
                <a:solidFill>
                  <a:srgbClr val="005DA4"/>
                </a:solidFill>
                <a:latin typeface="Calibri"/>
                <a:ea typeface="Calibri"/>
                <a:cs typeface="Calibri"/>
                <a:sym typeface="Calibri"/>
              </a:rPr>
              <a:t> 360 </a:t>
            </a:r>
            <a:r>
              <a:rPr lang="en-GB" sz="2400" dirty="0" err="1">
                <a:solidFill>
                  <a:srgbClr val="005DA4"/>
                </a:solidFill>
                <a:latin typeface="Calibri"/>
                <a:ea typeface="Calibri"/>
                <a:cs typeface="Calibri"/>
                <a:sym typeface="Calibri"/>
              </a:rPr>
              <a:t>laipsnių</a:t>
            </a:r>
            <a:r>
              <a:rPr lang="en-GB" sz="2400" dirty="0">
                <a:solidFill>
                  <a:srgbClr val="005DA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rgbClr val="005DA4"/>
                </a:solidFill>
                <a:latin typeface="Calibri"/>
                <a:ea typeface="Calibri"/>
                <a:cs typeface="Calibri"/>
                <a:sym typeface="Calibri"/>
              </a:rPr>
              <a:t>visos</a:t>
            </a:r>
            <a:r>
              <a:rPr lang="en-GB" sz="2400" dirty="0">
                <a:solidFill>
                  <a:srgbClr val="005DA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rgbClr val="005DA4"/>
                </a:solidFill>
                <a:latin typeface="Calibri"/>
                <a:ea typeface="Calibri"/>
                <a:cs typeface="Calibri"/>
                <a:sym typeface="Calibri"/>
              </a:rPr>
              <a:t>aplinkos</a:t>
            </a:r>
            <a:r>
              <a:rPr lang="en-GB" sz="2400" dirty="0">
                <a:solidFill>
                  <a:srgbClr val="005DA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rgbClr val="005DA4"/>
                </a:solidFill>
                <a:latin typeface="Calibri"/>
                <a:ea typeface="Calibri"/>
                <a:cs typeface="Calibri"/>
                <a:sym typeface="Calibri"/>
              </a:rPr>
              <a:t>nuotrauką</a:t>
            </a:r>
            <a:r>
              <a:rPr lang="en-GB" sz="2400" dirty="0">
                <a:solidFill>
                  <a:srgbClr val="005DA4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>
              <a:solidFill>
                <a:srgbClr val="005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24"/>
          <p:cNvSpPr txBox="1"/>
          <p:nvPr/>
        </p:nvSpPr>
        <p:spPr>
          <a:xfrm>
            <a:off x="4425240" y="4299605"/>
            <a:ext cx="1376632" cy="2539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Pasirinkite laiką</a:t>
            </a:r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5"/>
          <p:cNvSpPr txBox="1">
            <a:spLocks noGrp="1"/>
          </p:cNvSpPr>
          <p:nvPr>
            <p:ph type="body" idx="1"/>
          </p:nvPr>
        </p:nvSpPr>
        <p:spPr>
          <a:xfrm>
            <a:off x="709246" y="2042808"/>
            <a:ext cx="4631410" cy="3837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2400"/>
              <a:buNone/>
            </a:pPr>
            <a:r>
              <a:rPr lang="en-GB" dirty="0" err="1"/>
              <a:t>Norėdami</a:t>
            </a:r>
            <a:r>
              <a:rPr lang="en-GB" dirty="0"/>
              <a:t> </a:t>
            </a:r>
            <a:r>
              <a:rPr lang="en-GB" dirty="0" err="1"/>
              <a:t>eksportuoti</a:t>
            </a:r>
            <a:r>
              <a:rPr lang="en-GB" dirty="0"/>
              <a:t> </a:t>
            </a:r>
            <a:r>
              <a:rPr lang="en-GB" dirty="0" err="1"/>
              <a:t>nuotrauką</a:t>
            </a:r>
            <a:r>
              <a:rPr lang="en-GB" dirty="0"/>
              <a:t> į </a:t>
            </a:r>
            <a:r>
              <a:rPr lang="en-GB" dirty="0" err="1"/>
              <a:t>savo</a:t>
            </a:r>
            <a:r>
              <a:rPr lang="en-GB" dirty="0"/>
              <a:t> </a:t>
            </a:r>
            <a:r>
              <a:rPr lang="en-GB" dirty="0" err="1"/>
              <a:t>telefono</a:t>
            </a:r>
            <a:r>
              <a:rPr lang="en-GB" dirty="0"/>
              <a:t> </a:t>
            </a:r>
            <a:r>
              <a:rPr lang="en-GB" dirty="0" err="1"/>
              <a:t>nuotraukų</a:t>
            </a:r>
            <a:r>
              <a:rPr lang="en-GB" dirty="0"/>
              <a:t> </a:t>
            </a:r>
            <a:r>
              <a:rPr lang="en-GB" dirty="0" err="1"/>
              <a:t>galeriją</a:t>
            </a:r>
            <a:r>
              <a:rPr lang="en-GB" dirty="0"/>
              <a:t>, </a:t>
            </a:r>
            <a:r>
              <a:rPr lang="en-GB" dirty="0" err="1"/>
              <a:t>turite</a:t>
            </a:r>
            <a:r>
              <a:rPr lang="en-GB" dirty="0"/>
              <a:t> </a:t>
            </a:r>
            <a:r>
              <a:rPr lang="en-GB" dirty="0" err="1"/>
              <a:t>įjungti</a:t>
            </a:r>
            <a:r>
              <a:rPr lang="en-GB" dirty="0"/>
              <a:t> </a:t>
            </a:r>
            <a:r>
              <a:rPr lang="en-GB" dirty="0" err="1"/>
              <a:t>fotoaparatą</a:t>
            </a:r>
            <a:r>
              <a:rPr lang="en-GB" dirty="0"/>
              <a:t>. </a:t>
            </a:r>
            <a:endParaRPr lang="lt-LT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2400"/>
              <a:buNone/>
            </a:pPr>
            <a:endParaRPr lang="lt-LT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2400"/>
              <a:buNone/>
            </a:pPr>
            <a:r>
              <a:rPr lang="en-GB" dirty="0"/>
              <a:t>Tada </a:t>
            </a:r>
            <a:r>
              <a:rPr lang="en-GB" dirty="0" err="1"/>
              <a:t>atidarykite</a:t>
            </a:r>
            <a:r>
              <a:rPr lang="en-GB" dirty="0"/>
              <a:t> </a:t>
            </a:r>
            <a:r>
              <a:rPr lang="en-GB" dirty="0" err="1"/>
              <a:t>programą</a:t>
            </a:r>
            <a:r>
              <a:rPr lang="en-GB" dirty="0"/>
              <a:t> „Insta360“, </a:t>
            </a:r>
            <a:r>
              <a:rPr lang="en-GB" dirty="0" err="1"/>
              <a:t>prijunkite</a:t>
            </a:r>
            <a:r>
              <a:rPr lang="en-GB" dirty="0"/>
              <a:t> </a:t>
            </a:r>
            <a:r>
              <a:rPr lang="en-GB" dirty="0" err="1"/>
              <a:t>fotoaparatą</a:t>
            </a:r>
            <a:r>
              <a:rPr lang="en-GB" dirty="0"/>
              <a:t>. </a:t>
            </a:r>
            <a:endParaRPr lang="lt-LT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2400"/>
              <a:buNone/>
            </a:pPr>
            <a:endParaRPr lang="lt-LT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2400"/>
              <a:buNone/>
            </a:pPr>
            <a:r>
              <a:rPr lang="en-GB" dirty="0"/>
              <a:t>Tada </a:t>
            </a:r>
            <a:r>
              <a:rPr lang="en-GB" dirty="0" err="1"/>
              <a:t>paspauskite</a:t>
            </a:r>
            <a:r>
              <a:rPr lang="en-GB" dirty="0"/>
              <a:t> „Album“ -&gt; „Camera“, </a:t>
            </a:r>
            <a:r>
              <a:rPr lang="en-GB" dirty="0" err="1"/>
              <a:t>kad</a:t>
            </a:r>
            <a:r>
              <a:rPr lang="en-GB" dirty="0"/>
              <a:t> </a:t>
            </a:r>
            <a:r>
              <a:rPr lang="en-GB" dirty="0" err="1"/>
              <a:t>pamatytumėte</a:t>
            </a:r>
            <a:r>
              <a:rPr lang="en-GB" dirty="0"/>
              <a:t> visas </a:t>
            </a:r>
            <a:r>
              <a:rPr lang="en-GB" dirty="0" err="1"/>
              <a:t>padarytas</a:t>
            </a:r>
            <a:r>
              <a:rPr lang="en-GB" dirty="0"/>
              <a:t> </a:t>
            </a:r>
            <a:r>
              <a:rPr lang="en-GB" dirty="0" err="1"/>
              <a:t>nuotraukas</a:t>
            </a:r>
            <a:r>
              <a:rPr lang="en-GB" dirty="0"/>
              <a:t>.</a:t>
            </a:r>
            <a:endParaRPr dirty="0"/>
          </a:p>
        </p:txBody>
      </p:sp>
      <p:sp>
        <p:nvSpPr>
          <p:cNvPr id="320" name="Google Shape;320;p25"/>
          <p:cNvSpPr txBox="1">
            <a:spLocks noGrp="1"/>
          </p:cNvSpPr>
          <p:nvPr>
            <p:ph type="title"/>
          </p:nvPr>
        </p:nvSpPr>
        <p:spPr>
          <a:xfrm>
            <a:off x="838200" y="815946"/>
            <a:ext cx="1042474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4400"/>
              <a:buFont typeface="Calibri"/>
              <a:buNone/>
            </a:pPr>
            <a:r>
              <a:rPr lang="en-GB" b="1"/>
              <a:t>Nuotraukų eksportas</a:t>
            </a:r>
            <a:endParaRPr sz="3600" b="1"/>
          </a:p>
        </p:txBody>
      </p:sp>
      <p:sp>
        <p:nvSpPr>
          <p:cNvPr id="321" name="Google Shape;321;p25"/>
          <p:cNvSpPr txBox="1"/>
          <p:nvPr/>
        </p:nvSpPr>
        <p:spPr>
          <a:xfrm>
            <a:off x="6693050" y="2008970"/>
            <a:ext cx="4789704" cy="3837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2400"/>
              <a:buFont typeface="Arial"/>
              <a:buNone/>
            </a:pPr>
            <a:endParaRPr sz="2400">
              <a:solidFill>
                <a:srgbClr val="005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2" name="Google Shape;322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05633" y="1989634"/>
            <a:ext cx="3571511" cy="3494687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25"/>
          <p:cNvSpPr/>
          <p:nvPr/>
        </p:nvSpPr>
        <p:spPr>
          <a:xfrm>
            <a:off x="8189445" y="5417163"/>
            <a:ext cx="1523174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100" i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Galerija programoje</a:t>
            </a:r>
            <a:endParaRPr sz="1100" i="1" dirty="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25"/>
          <p:cNvSpPr txBox="1"/>
          <p:nvPr/>
        </p:nvSpPr>
        <p:spPr>
          <a:xfrm>
            <a:off x="6812813" y="2343887"/>
            <a:ext cx="1376632" cy="2539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Kameros atmintis</a:t>
            </a:r>
            <a:endParaRPr dirty="0"/>
          </a:p>
        </p:txBody>
      </p:sp>
      <p:sp>
        <p:nvSpPr>
          <p:cNvPr id="325" name="Google Shape;325;p25"/>
          <p:cNvSpPr txBox="1"/>
          <p:nvPr/>
        </p:nvSpPr>
        <p:spPr>
          <a:xfrm>
            <a:off x="6319831" y="2929051"/>
            <a:ext cx="1376632" cy="2539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360 </a:t>
            </a:r>
            <a:r>
              <a:rPr lang="lt-LT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nuotrauka</a:t>
            </a:r>
            <a:endParaRPr dirty="0"/>
          </a:p>
        </p:txBody>
      </p:sp>
      <p:sp>
        <p:nvSpPr>
          <p:cNvPr id="326" name="Google Shape;326;p25"/>
          <p:cNvSpPr txBox="1"/>
          <p:nvPr/>
        </p:nvSpPr>
        <p:spPr>
          <a:xfrm>
            <a:off x="6601178" y="4919776"/>
            <a:ext cx="1376632" cy="2539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Galerijos mygtukas</a:t>
            </a:r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6"/>
          <p:cNvSpPr txBox="1">
            <a:spLocks noGrp="1"/>
          </p:cNvSpPr>
          <p:nvPr>
            <p:ph type="body" idx="1"/>
          </p:nvPr>
        </p:nvSpPr>
        <p:spPr>
          <a:xfrm>
            <a:off x="735965" y="2141509"/>
            <a:ext cx="4788900" cy="38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2300"/>
              <a:buChar char="•"/>
            </a:pPr>
            <a:r>
              <a:rPr lang="en-GB" sz="2300" dirty="0" err="1"/>
              <a:t>Raskite</a:t>
            </a:r>
            <a:r>
              <a:rPr lang="en-GB" sz="2300" dirty="0"/>
              <a:t> </a:t>
            </a:r>
            <a:r>
              <a:rPr lang="en-GB" sz="2300" dirty="0" err="1"/>
              <a:t>nuotrauką</a:t>
            </a:r>
            <a:r>
              <a:rPr lang="en-GB" sz="2300" dirty="0"/>
              <a:t>, </a:t>
            </a:r>
            <a:r>
              <a:rPr lang="en-GB" sz="2300" dirty="0" err="1"/>
              <a:t>kurią</a:t>
            </a:r>
            <a:r>
              <a:rPr lang="en-GB" sz="2300" dirty="0"/>
              <a:t> </a:t>
            </a:r>
            <a:r>
              <a:rPr lang="en-GB" sz="2300" dirty="0" err="1"/>
              <a:t>norėtumėte</a:t>
            </a:r>
            <a:r>
              <a:rPr lang="en-GB" sz="2300" dirty="0"/>
              <a:t> </a:t>
            </a:r>
            <a:r>
              <a:rPr lang="en-GB" sz="2300" dirty="0" err="1"/>
              <a:t>eksportuoti</a:t>
            </a:r>
            <a:r>
              <a:rPr lang="en-GB" sz="2300" dirty="0"/>
              <a:t>, </a:t>
            </a:r>
            <a:r>
              <a:rPr lang="en-GB" sz="2300" dirty="0" err="1"/>
              <a:t>paspauskite</a:t>
            </a:r>
            <a:r>
              <a:rPr lang="en-GB" sz="2300" dirty="0"/>
              <a:t> ant </a:t>
            </a:r>
            <a:r>
              <a:rPr lang="en-GB" sz="2300" dirty="0" err="1"/>
              <a:t>jos.</a:t>
            </a:r>
            <a:r>
              <a:rPr lang="en-GB" sz="2300" dirty="0"/>
              <a:t> </a:t>
            </a:r>
            <a:r>
              <a:rPr lang="en-GB" sz="2300" dirty="0" err="1"/>
              <a:t>Nuotraukoje</a:t>
            </a:r>
            <a:r>
              <a:rPr lang="en-GB" sz="2300" dirty="0"/>
              <a:t> </a:t>
            </a:r>
            <a:r>
              <a:rPr lang="en-GB" sz="2300" dirty="0" err="1"/>
              <a:t>galite</a:t>
            </a:r>
            <a:r>
              <a:rPr lang="en-GB" sz="2300" dirty="0"/>
              <a:t> </a:t>
            </a:r>
            <a:r>
              <a:rPr lang="en-GB" sz="2300" dirty="0" err="1"/>
              <a:t>judėti</a:t>
            </a:r>
            <a:r>
              <a:rPr lang="en-GB" sz="2300" dirty="0"/>
              <a:t>. </a:t>
            </a:r>
            <a:r>
              <a:rPr lang="en-GB" sz="2300" dirty="0" err="1"/>
              <a:t>Jei</a:t>
            </a:r>
            <a:r>
              <a:rPr lang="en-GB" sz="2300" dirty="0"/>
              <a:t> </a:t>
            </a:r>
            <a:r>
              <a:rPr lang="en-GB" sz="2300" dirty="0" err="1"/>
              <a:t>nuotrauka</a:t>
            </a:r>
            <a:r>
              <a:rPr lang="en-GB" sz="2300" dirty="0"/>
              <a:t> jus </a:t>
            </a:r>
            <a:r>
              <a:rPr lang="en-GB" sz="2300" dirty="0" err="1"/>
              <a:t>tenkina</a:t>
            </a:r>
            <a:r>
              <a:rPr lang="en-GB" sz="2300" dirty="0"/>
              <a:t>, </a:t>
            </a:r>
            <a:r>
              <a:rPr lang="en-GB" sz="2300" dirty="0" err="1"/>
              <a:t>paspauskite</a:t>
            </a:r>
            <a:r>
              <a:rPr lang="en-GB" sz="2300" dirty="0"/>
              <a:t> </a:t>
            </a:r>
            <a:r>
              <a:rPr lang="en-GB" sz="2300" dirty="0" err="1"/>
              <a:t>mygtuką</a:t>
            </a:r>
            <a:r>
              <a:rPr lang="en-GB" sz="2300" dirty="0"/>
              <a:t> „</a:t>
            </a:r>
            <a:r>
              <a:rPr lang="en-GB" sz="2300" dirty="0" err="1"/>
              <a:t>Bendrinti</a:t>
            </a:r>
            <a:r>
              <a:rPr lang="en-GB" sz="2300" dirty="0"/>
              <a:t>“ (</a:t>
            </a:r>
            <a:r>
              <a:rPr lang="en-GB" sz="2300" dirty="0" err="1"/>
              <a:t>jei</a:t>
            </a:r>
            <a:r>
              <a:rPr lang="en-GB" sz="2300" dirty="0"/>
              <a:t> jo </a:t>
            </a:r>
            <a:r>
              <a:rPr lang="en-GB" sz="2300" dirty="0" err="1"/>
              <a:t>nematote</a:t>
            </a:r>
            <a:r>
              <a:rPr lang="en-GB" sz="2300" dirty="0"/>
              <a:t>, </a:t>
            </a:r>
            <a:r>
              <a:rPr lang="en-GB" sz="2300" dirty="0" err="1"/>
              <a:t>bakstelėkite</a:t>
            </a:r>
            <a:r>
              <a:rPr lang="en-GB" sz="2300" dirty="0"/>
              <a:t> </a:t>
            </a:r>
            <a:r>
              <a:rPr lang="en-GB" sz="2300" dirty="0" err="1"/>
              <a:t>ekraną</a:t>
            </a:r>
            <a:r>
              <a:rPr lang="en-GB" sz="2300" dirty="0"/>
              <a:t>)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4"/>
              </a:buClr>
              <a:buSzPts val="2300"/>
              <a:buChar char="•"/>
            </a:pPr>
            <a:r>
              <a:rPr lang="en-GB" sz="2300" dirty="0" err="1"/>
              <a:t>Paspaudus</a:t>
            </a:r>
            <a:r>
              <a:rPr lang="en-GB" sz="2300" dirty="0"/>
              <a:t> </a:t>
            </a:r>
            <a:r>
              <a:rPr lang="en-GB" sz="2300" dirty="0" err="1"/>
              <a:t>mygtuką</a:t>
            </a:r>
            <a:r>
              <a:rPr lang="en-GB" sz="2300" dirty="0"/>
              <a:t> „Share“, </a:t>
            </a:r>
            <a:r>
              <a:rPr lang="en-GB" sz="2300" dirty="0" err="1"/>
              <a:t>programa</a:t>
            </a:r>
            <a:r>
              <a:rPr lang="en-GB" sz="2300" dirty="0"/>
              <a:t> </a:t>
            </a:r>
            <a:r>
              <a:rPr lang="en-GB" sz="2300" dirty="0" err="1"/>
              <a:t>paklaus</a:t>
            </a:r>
            <a:r>
              <a:rPr lang="en-GB" sz="2300" dirty="0"/>
              <a:t>, </a:t>
            </a:r>
            <a:r>
              <a:rPr lang="en-GB" sz="2300" dirty="0" err="1"/>
              <a:t>ar</a:t>
            </a:r>
            <a:r>
              <a:rPr lang="en-GB" sz="2300" dirty="0"/>
              <a:t> norite </a:t>
            </a:r>
            <a:r>
              <a:rPr lang="en-GB" sz="2300" dirty="0" err="1"/>
              <a:t>eksportuoti</a:t>
            </a:r>
            <a:r>
              <a:rPr lang="en-GB" sz="2300" dirty="0"/>
              <a:t> „reframed photo“, </a:t>
            </a:r>
            <a:r>
              <a:rPr lang="en-GB" sz="2300" dirty="0" err="1"/>
              <a:t>ar</a:t>
            </a:r>
            <a:r>
              <a:rPr lang="en-GB" sz="2300" dirty="0"/>
              <a:t> „360 photo“. </a:t>
            </a:r>
            <a:r>
              <a:rPr lang="en-GB" sz="2300" dirty="0" err="1"/>
              <a:t>Pasirinkite</a:t>
            </a:r>
            <a:r>
              <a:rPr lang="en-GB" sz="2300" dirty="0"/>
              <a:t> „360 photo“</a:t>
            </a:r>
            <a:endParaRPr sz="23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4"/>
              </a:buClr>
              <a:buSzPts val="2400"/>
              <a:buNone/>
            </a:pPr>
            <a:endParaRPr dirty="0"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4"/>
              </a:buClr>
              <a:buSzPts val="2400"/>
              <a:buNone/>
            </a:pPr>
            <a:endParaRPr dirty="0"/>
          </a:p>
        </p:txBody>
      </p:sp>
      <p:sp>
        <p:nvSpPr>
          <p:cNvPr id="332" name="Google Shape;332;p26"/>
          <p:cNvSpPr txBox="1">
            <a:spLocks noGrp="1"/>
          </p:cNvSpPr>
          <p:nvPr>
            <p:ph type="title"/>
          </p:nvPr>
        </p:nvSpPr>
        <p:spPr>
          <a:xfrm>
            <a:off x="838200" y="815946"/>
            <a:ext cx="1042474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4400"/>
              <a:buFont typeface="Calibri"/>
              <a:buNone/>
            </a:pPr>
            <a:r>
              <a:rPr lang="en-GB" b="1"/>
              <a:t>Nuotraukų eksportas</a:t>
            </a:r>
            <a:endParaRPr b="1"/>
          </a:p>
        </p:txBody>
      </p:sp>
      <p:sp>
        <p:nvSpPr>
          <p:cNvPr id="333" name="Google Shape;333;p26"/>
          <p:cNvSpPr txBox="1"/>
          <p:nvPr/>
        </p:nvSpPr>
        <p:spPr>
          <a:xfrm>
            <a:off x="6693050" y="2008970"/>
            <a:ext cx="4789704" cy="3837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2400"/>
              <a:buFont typeface="Arial"/>
              <a:buNone/>
            </a:pPr>
            <a:endParaRPr sz="2400">
              <a:solidFill>
                <a:srgbClr val="005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4" name="Google Shape;334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56796" y="2118010"/>
            <a:ext cx="2568178" cy="2915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32852" y="2050035"/>
            <a:ext cx="2776855" cy="2983865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26"/>
          <p:cNvSpPr/>
          <p:nvPr/>
        </p:nvSpPr>
        <p:spPr>
          <a:xfrm>
            <a:off x="6326189" y="5123612"/>
            <a:ext cx="1524776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100" i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Pasidalijimo mygtukas programėlėje</a:t>
            </a:r>
            <a:endParaRPr sz="1100" i="1" dirty="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26"/>
          <p:cNvSpPr/>
          <p:nvPr/>
        </p:nvSpPr>
        <p:spPr>
          <a:xfrm>
            <a:off x="9798982" y="5123612"/>
            <a:ext cx="1710725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GB" sz="1100" i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360 </a:t>
            </a:r>
            <a:r>
              <a:rPr lang="en-GB" sz="1100" i="1" dirty="0" err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nuotraukos</a:t>
            </a:r>
            <a:r>
              <a:rPr lang="en-GB" sz="1100" i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100" i="1" dirty="0" err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eksportavimas</a:t>
            </a:r>
            <a:endParaRPr sz="1100" i="1" dirty="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26"/>
          <p:cNvSpPr txBox="1"/>
          <p:nvPr/>
        </p:nvSpPr>
        <p:spPr>
          <a:xfrm>
            <a:off x="8224336" y="2671876"/>
            <a:ext cx="1376632" cy="41545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Pasidalijimo mygtukas</a:t>
            </a:r>
            <a:endParaRPr dirty="0"/>
          </a:p>
        </p:txBody>
      </p:sp>
      <p:sp>
        <p:nvSpPr>
          <p:cNvPr id="339" name="Google Shape;339;p26"/>
          <p:cNvSpPr txBox="1"/>
          <p:nvPr/>
        </p:nvSpPr>
        <p:spPr>
          <a:xfrm>
            <a:off x="8313861" y="4327654"/>
            <a:ext cx="1376632" cy="5770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fi-FI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Paspauskite tai, jei norite eksportuoti nuotrauką</a:t>
            </a:r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7"/>
          <p:cNvSpPr txBox="1">
            <a:spLocks noGrp="1"/>
          </p:cNvSpPr>
          <p:nvPr>
            <p:ph type="body" idx="1"/>
          </p:nvPr>
        </p:nvSpPr>
        <p:spPr>
          <a:xfrm>
            <a:off x="838200" y="2128903"/>
            <a:ext cx="4788955" cy="388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2400"/>
              <a:buChar char="•"/>
            </a:pPr>
            <a:r>
              <a:rPr lang="en-GB" dirty="0"/>
              <a:t>Bus </a:t>
            </a:r>
            <a:r>
              <a:rPr lang="en-GB" dirty="0" err="1"/>
              <a:t>pradėtas</a:t>
            </a:r>
            <a:r>
              <a:rPr lang="en-GB" dirty="0"/>
              <a:t> </a:t>
            </a:r>
            <a:r>
              <a:rPr lang="en-GB" dirty="0" err="1"/>
              <a:t>nuotraukos</a:t>
            </a:r>
            <a:r>
              <a:rPr lang="en-GB" dirty="0"/>
              <a:t> </a:t>
            </a:r>
            <a:r>
              <a:rPr lang="en-GB" dirty="0" err="1"/>
              <a:t>eksportas</a:t>
            </a:r>
            <a:endParaRPr lang="lt-LT"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2400"/>
              <a:buChar char="•"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4"/>
              </a:buClr>
              <a:buSzPts val="2400"/>
              <a:buChar char="•"/>
            </a:pPr>
            <a:r>
              <a:rPr lang="en-GB" dirty="0" err="1"/>
              <a:t>Palaukite</a:t>
            </a:r>
            <a:r>
              <a:rPr lang="en-GB" dirty="0"/>
              <a:t>, </a:t>
            </a:r>
            <a:r>
              <a:rPr lang="en-GB" dirty="0" err="1"/>
              <a:t>kol</a:t>
            </a:r>
            <a:r>
              <a:rPr lang="en-GB" dirty="0"/>
              <a:t> </a:t>
            </a:r>
            <a:r>
              <a:rPr lang="en-GB" dirty="0" err="1"/>
              <a:t>atsiras</a:t>
            </a:r>
            <a:r>
              <a:rPr lang="en-GB" dirty="0"/>
              <a:t> </a:t>
            </a:r>
            <a:r>
              <a:rPr lang="en-GB" dirty="0" err="1"/>
              <a:t>žalia</a:t>
            </a:r>
            <a:r>
              <a:rPr lang="en-GB" dirty="0"/>
              <a:t> </a:t>
            </a:r>
            <a:r>
              <a:rPr lang="en-GB" dirty="0" err="1"/>
              <a:t>varnelė</a:t>
            </a:r>
            <a:r>
              <a:rPr lang="en-GB" dirty="0"/>
              <a:t>, tai </a:t>
            </a:r>
            <a:r>
              <a:rPr lang="en-GB" dirty="0" err="1"/>
              <a:t>reiškia</a:t>
            </a:r>
            <a:r>
              <a:rPr lang="en-GB" dirty="0"/>
              <a:t>, </a:t>
            </a:r>
            <a:r>
              <a:rPr lang="en-GB" dirty="0" err="1"/>
              <a:t>kad</a:t>
            </a:r>
            <a:r>
              <a:rPr lang="en-GB" dirty="0"/>
              <a:t> </a:t>
            </a:r>
            <a:r>
              <a:rPr lang="en-GB" dirty="0" err="1"/>
              <a:t>eksportas</a:t>
            </a:r>
            <a:r>
              <a:rPr lang="en-GB" dirty="0"/>
              <a:t> </a:t>
            </a:r>
            <a:r>
              <a:rPr lang="en-GB" dirty="0" err="1"/>
              <a:t>baigtas</a:t>
            </a:r>
            <a:r>
              <a:rPr lang="en-GB" dirty="0"/>
              <a:t> </a:t>
            </a:r>
            <a:endParaRPr lang="lt-LT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4"/>
              </a:buClr>
              <a:buSzPts val="2400"/>
              <a:buChar char="•"/>
            </a:pPr>
            <a:r>
              <a:rPr lang="en-GB" dirty="0"/>
              <a:t>Tada </a:t>
            </a:r>
            <a:r>
              <a:rPr lang="en-GB" dirty="0" err="1"/>
              <a:t>galite</a:t>
            </a:r>
            <a:r>
              <a:rPr lang="en-GB" dirty="0"/>
              <a:t> </a:t>
            </a:r>
            <a:r>
              <a:rPr lang="en-GB" dirty="0" err="1"/>
              <a:t>paspausti</a:t>
            </a:r>
            <a:r>
              <a:rPr lang="en-GB" dirty="0"/>
              <a:t> </a:t>
            </a:r>
            <a:r>
              <a:rPr lang="en-GB" dirty="0" err="1"/>
              <a:t>mygtuką</a:t>
            </a:r>
            <a:r>
              <a:rPr lang="en-GB" dirty="0"/>
              <a:t> „</a:t>
            </a:r>
            <a:r>
              <a:rPr lang="en-GB" dirty="0" err="1"/>
              <a:t>Grįžti</a:t>
            </a:r>
            <a:r>
              <a:rPr lang="en-GB" dirty="0"/>
              <a:t>“ </a:t>
            </a:r>
            <a:r>
              <a:rPr lang="en-GB" dirty="0" err="1"/>
              <a:t>ir</a:t>
            </a:r>
            <a:r>
              <a:rPr lang="en-GB" dirty="0"/>
              <a:t> </a:t>
            </a:r>
            <a:r>
              <a:rPr lang="en-GB" dirty="0" err="1"/>
              <a:t>eksportuoti</a:t>
            </a:r>
            <a:r>
              <a:rPr lang="en-GB" dirty="0"/>
              <a:t> </a:t>
            </a:r>
            <a:r>
              <a:rPr lang="en-GB" dirty="0" err="1"/>
              <a:t>kitas</a:t>
            </a:r>
            <a:r>
              <a:rPr lang="en-GB" dirty="0"/>
              <a:t> </a:t>
            </a:r>
            <a:r>
              <a:rPr lang="en-GB" dirty="0" err="1"/>
              <a:t>nuotraukas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4"/>
              </a:buClr>
              <a:buSzPts val="2400"/>
              <a:buChar char="•"/>
            </a:pPr>
            <a:r>
              <a:rPr lang="en-GB" dirty="0" err="1"/>
              <a:t>Dabar</a:t>
            </a:r>
            <a:r>
              <a:rPr lang="en-GB" dirty="0"/>
              <a:t> </a:t>
            </a:r>
            <a:r>
              <a:rPr lang="en-GB" dirty="0" err="1"/>
              <a:t>turėtumėte</a:t>
            </a:r>
            <a:r>
              <a:rPr lang="en-GB" dirty="0"/>
              <a:t> </a:t>
            </a:r>
            <a:r>
              <a:rPr lang="en-GB" dirty="0" err="1"/>
              <a:t>matyti</a:t>
            </a:r>
            <a:r>
              <a:rPr lang="en-GB" dirty="0"/>
              <a:t> </a:t>
            </a:r>
            <a:r>
              <a:rPr lang="en-GB" dirty="0" err="1"/>
              <a:t>nuotrauką</a:t>
            </a:r>
            <a:r>
              <a:rPr lang="en-GB" dirty="0"/>
              <a:t> </a:t>
            </a:r>
            <a:r>
              <a:rPr lang="en-GB" dirty="0" err="1"/>
              <a:t>savo</a:t>
            </a:r>
            <a:r>
              <a:rPr lang="en-GB" dirty="0"/>
              <a:t> </a:t>
            </a:r>
            <a:r>
              <a:rPr lang="en-GB" dirty="0" err="1"/>
              <a:t>telefono</a:t>
            </a:r>
            <a:r>
              <a:rPr lang="en-GB" dirty="0"/>
              <a:t> </a:t>
            </a:r>
            <a:r>
              <a:rPr lang="en-GB" dirty="0" err="1"/>
              <a:t>galerijoje</a:t>
            </a:r>
            <a:endParaRPr dirty="0"/>
          </a:p>
        </p:txBody>
      </p:sp>
      <p:sp>
        <p:nvSpPr>
          <p:cNvPr id="345" name="Google Shape;345;p27"/>
          <p:cNvSpPr txBox="1">
            <a:spLocks noGrp="1"/>
          </p:cNvSpPr>
          <p:nvPr>
            <p:ph type="title"/>
          </p:nvPr>
        </p:nvSpPr>
        <p:spPr>
          <a:xfrm>
            <a:off x="838200" y="815946"/>
            <a:ext cx="1042474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4400"/>
              <a:buFont typeface="Calibri"/>
              <a:buNone/>
            </a:pPr>
            <a:r>
              <a:rPr lang="en-GB" b="1" dirty="0" err="1"/>
              <a:t>Nuotraukų</a:t>
            </a:r>
            <a:r>
              <a:rPr lang="en-GB" b="1" dirty="0"/>
              <a:t> </a:t>
            </a:r>
            <a:r>
              <a:rPr lang="en-GB" b="1" dirty="0" err="1"/>
              <a:t>eksportas</a:t>
            </a:r>
            <a:endParaRPr b="1" dirty="0"/>
          </a:p>
        </p:txBody>
      </p:sp>
      <p:sp>
        <p:nvSpPr>
          <p:cNvPr id="346" name="Google Shape;346;p27"/>
          <p:cNvSpPr txBox="1"/>
          <p:nvPr/>
        </p:nvSpPr>
        <p:spPr>
          <a:xfrm>
            <a:off x="6693050" y="2008970"/>
            <a:ext cx="4789704" cy="3837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2400"/>
              <a:buFont typeface="Arial"/>
              <a:buNone/>
            </a:pPr>
            <a:endParaRPr sz="2400">
              <a:solidFill>
                <a:srgbClr val="005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7" name="Google Shape;347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9526" y="1823433"/>
            <a:ext cx="3638287" cy="3661048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27"/>
          <p:cNvSpPr/>
          <p:nvPr/>
        </p:nvSpPr>
        <p:spPr>
          <a:xfrm>
            <a:off x="7998669" y="5484481"/>
            <a:ext cx="2033354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GB" sz="1100" i="1" dirty="0" err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Baigtas</a:t>
            </a:r>
            <a:r>
              <a:rPr lang="en-GB" sz="1100" i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100" i="1" dirty="0" err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eksportavimo</a:t>
            </a:r>
            <a:r>
              <a:rPr lang="en-GB" sz="1100" i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100" i="1" dirty="0" err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procesas</a:t>
            </a:r>
            <a:endParaRPr sz="1100" i="1" dirty="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27"/>
          <p:cNvSpPr txBox="1"/>
          <p:nvPr/>
        </p:nvSpPr>
        <p:spPr>
          <a:xfrm>
            <a:off x="5661405" y="2014551"/>
            <a:ext cx="1376632" cy="2539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Grįžti atgal mygtukas</a:t>
            </a:r>
            <a:endParaRPr dirty="0"/>
          </a:p>
        </p:txBody>
      </p:sp>
      <p:sp>
        <p:nvSpPr>
          <p:cNvPr id="350" name="Google Shape;350;p27"/>
          <p:cNvSpPr txBox="1"/>
          <p:nvPr/>
        </p:nvSpPr>
        <p:spPr>
          <a:xfrm>
            <a:off x="6140679" y="3370623"/>
            <a:ext cx="1376632" cy="5770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GB" sz="10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Nurodo</a:t>
            </a:r>
            <a:r>
              <a:rPr lang="en-GB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0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kad</a:t>
            </a:r>
            <a:r>
              <a:rPr lang="en-GB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0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eksportavimas</a:t>
            </a:r>
            <a:r>
              <a:rPr lang="en-GB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0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baigtas</a:t>
            </a:r>
            <a:r>
              <a:rPr lang="en-GB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8"/>
          <p:cNvSpPr txBox="1">
            <a:spLocks noGrp="1"/>
          </p:cNvSpPr>
          <p:nvPr>
            <p:ph type="title"/>
          </p:nvPr>
        </p:nvSpPr>
        <p:spPr>
          <a:xfrm>
            <a:off x="1614454" y="1020121"/>
            <a:ext cx="8893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4400"/>
              <a:buFont typeface="Calibri"/>
              <a:buNone/>
            </a:pPr>
            <a:r>
              <a:rPr lang="en-GB" b="1" dirty="0" err="1"/>
              <a:t>Nuotraukų</a:t>
            </a:r>
            <a:r>
              <a:rPr lang="en-GB" b="1" dirty="0"/>
              <a:t> </a:t>
            </a:r>
            <a:r>
              <a:rPr lang="en-GB" b="1" dirty="0" err="1"/>
              <a:t>perkėlimas</a:t>
            </a:r>
            <a:r>
              <a:rPr lang="en-GB" b="1" dirty="0"/>
              <a:t> į </a:t>
            </a:r>
            <a:r>
              <a:rPr lang="en-GB" b="1" dirty="0" err="1"/>
              <a:t>kompiuterį</a:t>
            </a:r>
            <a:endParaRPr b="1" dirty="0"/>
          </a:p>
        </p:txBody>
      </p:sp>
      <p:sp>
        <p:nvSpPr>
          <p:cNvPr id="356" name="Google Shape;356;p28"/>
          <p:cNvSpPr txBox="1">
            <a:spLocks noGrp="1"/>
          </p:cNvSpPr>
          <p:nvPr>
            <p:ph type="body" idx="1"/>
          </p:nvPr>
        </p:nvSpPr>
        <p:spPr>
          <a:xfrm>
            <a:off x="2083325" y="2507530"/>
            <a:ext cx="7331038" cy="2899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2400"/>
              <a:buNone/>
            </a:pPr>
            <a:r>
              <a:rPr lang="en-GB" dirty="0" err="1"/>
              <a:t>Kitas</a:t>
            </a:r>
            <a:r>
              <a:rPr lang="en-GB" dirty="0"/>
              <a:t> </a:t>
            </a:r>
            <a:r>
              <a:rPr lang="en-GB" dirty="0" err="1"/>
              <a:t>žingsnis</a:t>
            </a:r>
            <a:r>
              <a:rPr lang="en-GB" dirty="0"/>
              <a:t> </a:t>
            </a:r>
            <a:r>
              <a:rPr lang="en-GB" dirty="0" err="1"/>
              <a:t>yra</a:t>
            </a:r>
            <a:r>
              <a:rPr lang="en-GB" dirty="0"/>
              <a:t> </a:t>
            </a:r>
            <a:r>
              <a:rPr lang="en-GB" dirty="0" err="1"/>
              <a:t>perkelti</a:t>
            </a:r>
            <a:r>
              <a:rPr lang="en-GB" dirty="0"/>
              <a:t> </a:t>
            </a:r>
            <a:r>
              <a:rPr lang="en-GB" dirty="0" err="1"/>
              <a:t>nuotraukas</a:t>
            </a:r>
            <a:r>
              <a:rPr lang="en-GB" dirty="0"/>
              <a:t> į </a:t>
            </a:r>
            <a:r>
              <a:rPr lang="en-GB" dirty="0" err="1"/>
              <a:t>kompiuterį</a:t>
            </a:r>
            <a:r>
              <a:rPr lang="en-GB" dirty="0"/>
              <a:t>. </a:t>
            </a:r>
            <a:endParaRPr lang="lt-LT" dirty="0"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2400"/>
              <a:buNone/>
            </a:pPr>
            <a:endParaRPr lang="lt-LT" dirty="0"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2400"/>
              <a:buNone/>
            </a:pPr>
            <a:r>
              <a:rPr lang="en-GB" dirty="0"/>
              <a:t>Tai </a:t>
            </a:r>
            <a:r>
              <a:rPr lang="en-GB" dirty="0" err="1"/>
              <a:t>galima</a:t>
            </a:r>
            <a:r>
              <a:rPr lang="en-GB" dirty="0"/>
              <a:t> </a:t>
            </a:r>
            <a:r>
              <a:rPr lang="en-GB" dirty="0" err="1"/>
              <a:t>padaryti</a:t>
            </a:r>
            <a:r>
              <a:rPr lang="en-GB" dirty="0"/>
              <a:t> </a:t>
            </a:r>
            <a:r>
              <a:rPr lang="en-GB" dirty="0" err="1"/>
              <a:t>keliais</a:t>
            </a:r>
            <a:r>
              <a:rPr lang="en-GB" dirty="0"/>
              <a:t> </a:t>
            </a:r>
            <a:r>
              <a:rPr lang="en-GB" dirty="0" err="1"/>
              <a:t>būdais</a:t>
            </a:r>
            <a:r>
              <a:rPr lang="en-GB" dirty="0"/>
              <a:t>: </a:t>
            </a:r>
            <a:r>
              <a:rPr lang="en-GB" dirty="0" err="1"/>
              <a:t>siųsti</a:t>
            </a:r>
            <a:r>
              <a:rPr lang="en-GB" dirty="0"/>
              <a:t> el. </a:t>
            </a:r>
            <a:r>
              <a:rPr lang="en-GB" dirty="0" err="1"/>
              <a:t>paštu</a:t>
            </a:r>
            <a:r>
              <a:rPr lang="en-GB" dirty="0"/>
              <a:t>, </a:t>
            </a:r>
            <a:r>
              <a:rPr lang="en-GB" dirty="0" err="1"/>
              <a:t>įkelti</a:t>
            </a:r>
            <a:r>
              <a:rPr lang="en-GB" dirty="0"/>
              <a:t> į Google </a:t>
            </a:r>
            <a:r>
              <a:rPr lang="en-GB" dirty="0" err="1"/>
              <a:t>diską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kitą</a:t>
            </a:r>
            <a:r>
              <a:rPr lang="en-GB" dirty="0"/>
              <a:t> </a:t>
            </a:r>
            <a:r>
              <a:rPr lang="en-GB" dirty="0" err="1"/>
              <a:t>debesies</a:t>
            </a:r>
            <a:r>
              <a:rPr lang="en-GB" dirty="0"/>
              <a:t> </a:t>
            </a:r>
            <a:r>
              <a:rPr lang="en-GB" dirty="0" err="1"/>
              <a:t>saugyklą</a:t>
            </a:r>
            <a:r>
              <a:rPr lang="en-GB" dirty="0"/>
              <a:t>, </a:t>
            </a:r>
            <a:r>
              <a:rPr lang="en-GB" dirty="0" err="1"/>
              <a:t>prijungti</a:t>
            </a:r>
            <a:r>
              <a:rPr lang="en-GB" dirty="0"/>
              <a:t> </a:t>
            </a:r>
            <a:r>
              <a:rPr lang="en-GB" dirty="0" err="1"/>
              <a:t>telefoną</a:t>
            </a:r>
            <a:r>
              <a:rPr lang="en-GB" dirty="0"/>
              <a:t> per USB</a:t>
            </a:r>
            <a:endParaRPr dirty="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4"/>
              </a:buClr>
              <a:buSzPts val="2400"/>
              <a:buNone/>
            </a:pPr>
            <a:r>
              <a:rPr lang="en-GB" dirty="0" err="1"/>
              <a:t>Rekomenduojama</a:t>
            </a:r>
            <a:r>
              <a:rPr lang="en-GB" dirty="0"/>
              <a:t> </a:t>
            </a:r>
            <a:r>
              <a:rPr lang="en-GB" dirty="0" err="1"/>
              <a:t>prijungti</a:t>
            </a:r>
            <a:r>
              <a:rPr lang="en-GB" dirty="0"/>
              <a:t> </a:t>
            </a:r>
            <a:r>
              <a:rPr lang="en-GB" dirty="0" err="1"/>
              <a:t>telefoną</a:t>
            </a:r>
            <a:r>
              <a:rPr lang="en-GB" dirty="0"/>
              <a:t> </a:t>
            </a:r>
            <a:r>
              <a:rPr lang="en-GB" dirty="0" err="1"/>
              <a:t>prie</a:t>
            </a:r>
            <a:r>
              <a:rPr lang="en-GB" dirty="0"/>
              <a:t> </a:t>
            </a:r>
            <a:r>
              <a:rPr lang="en-GB" dirty="0" err="1"/>
              <a:t>kompiuterio</a:t>
            </a:r>
            <a:r>
              <a:rPr lang="en-GB" dirty="0"/>
              <a:t> </a:t>
            </a:r>
            <a:r>
              <a:rPr lang="en-GB" dirty="0" err="1"/>
              <a:t>ir</a:t>
            </a:r>
            <a:r>
              <a:rPr lang="en-GB" dirty="0"/>
              <a:t> </a:t>
            </a:r>
            <a:r>
              <a:rPr lang="en-GB" dirty="0" err="1"/>
              <a:t>tokiu</a:t>
            </a:r>
            <a:r>
              <a:rPr lang="en-GB" dirty="0"/>
              <a:t> </a:t>
            </a:r>
            <a:r>
              <a:rPr lang="en-GB" dirty="0" err="1"/>
              <a:t>būdu</a:t>
            </a:r>
            <a:r>
              <a:rPr lang="en-GB" dirty="0"/>
              <a:t> </a:t>
            </a:r>
            <a:r>
              <a:rPr lang="en-GB" dirty="0" err="1"/>
              <a:t>perkelti</a:t>
            </a:r>
            <a:r>
              <a:rPr lang="en-GB" dirty="0"/>
              <a:t> </a:t>
            </a:r>
            <a:r>
              <a:rPr lang="en-GB" dirty="0" err="1"/>
              <a:t>failus</a:t>
            </a:r>
            <a:r>
              <a:rPr lang="en-GB" dirty="0"/>
              <a:t> (</a:t>
            </a:r>
            <a:r>
              <a:rPr lang="en-GB" dirty="0" err="1"/>
              <a:t>telefono</a:t>
            </a:r>
            <a:r>
              <a:rPr lang="en-GB" dirty="0"/>
              <a:t> </a:t>
            </a:r>
            <a:r>
              <a:rPr lang="en-GB" dirty="0" err="1"/>
              <a:t>prijungimas</a:t>
            </a:r>
            <a:r>
              <a:rPr lang="en-GB" dirty="0"/>
              <a:t> per USB)</a:t>
            </a:r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9"/>
          <p:cNvSpPr txBox="1">
            <a:spLocks noGrp="1"/>
          </p:cNvSpPr>
          <p:nvPr>
            <p:ph type="body" idx="1"/>
          </p:nvPr>
        </p:nvSpPr>
        <p:spPr>
          <a:xfrm>
            <a:off x="838200" y="2128903"/>
            <a:ext cx="10512669" cy="388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2400"/>
              <a:buChar char="•"/>
            </a:pPr>
            <a:r>
              <a:rPr lang="en-GB" dirty="0"/>
              <a:t>„Android“ </a:t>
            </a:r>
            <a:r>
              <a:rPr lang="en-GB" dirty="0" err="1"/>
              <a:t>vartotojai</a:t>
            </a:r>
            <a:r>
              <a:rPr lang="en-GB" dirty="0"/>
              <a:t> </a:t>
            </a:r>
            <a:r>
              <a:rPr lang="en-GB" dirty="0" err="1"/>
              <a:t>nuotraukas</a:t>
            </a:r>
            <a:r>
              <a:rPr lang="en-GB" dirty="0"/>
              <a:t> </a:t>
            </a:r>
            <a:r>
              <a:rPr lang="en-GB" dirty="0" err="1"/>
              <a:t>turėtų</a:t>
            </a:r>
            <a:r>
              <a:rPr lang="en-GB" dirty="0"/>
              <a:t> </a:t>
            </a:r>
            <a:r>
              <a:rPr lang="en-GB" dirty="0" err="1"/>
              <a:t>rasti</a:t>
            </a:r>
            <a:r>
              <a:rPr lang="en-GB" dirty="0"/>
              <a:t> </a:t>
            </a:r>
            <a:r>
              <a:rPr lang="en-GB" dirty="0" err="1"/>
              <a:t>paspaudę</a:t>
            </a:r>
            <a:r>
              <a:rPr lang="en-GB" dirty="0"/>
              <a:t> „DCIM-&gt;Camera“ (</a:t>
            </a:r>
            <a:r>
              <a:rPr lang="en-GB" dirty="0" err="1"/>
              <a:t>arba</a:t>
            </a:r>
            <a:r>
              <a:rPr lang="en-GB" dirty="0"/>
              <a:t> </a:t>
            </a:r>
            <a:r>
              <a:rPr lang="en-GB" dirty="0" err="1"/>
              <a:t>kitoje</a:t>
            </a:r>
            <a:r>
              <a:rPr lang="en-GB" dirty="0"/>
              <a:t> </a:t>
            </a:r>
            <a:r>
              <a:rPr lang="en-GB" dirty="0" err="1"/>
              <a:t>numatytoje</a:t>
            </a:r>
            <a:r>
              <a:rPr lang="en-GB" dirty="0"/>
              <a:t> </a:t>
            </a:r>
            <a:r>
              <a:rPr lang="en-GB" dirty="0" err="1"/>
              <a:t>nuotraukų</a:t>
            </a:r>
            <a:r>
              <a:rPr lang="en-GB" dirty="0"/>
              <a:t> </a:t>
            </a:r>
            <a:r>
              <a:rPr lang="en-GB" dirty="0" err="1"/>
              <a:t>saugykloje</a:t>
            </a:r>
            <a:r>
              <a:rPr lang="en-GB" dirty="0"/>
              <a:t>, </a:t>
            </a:r>
            <a:r>
              <a:rPr lang="en-GB" dirty="0" err="1"/>
              <a:t>atsižvelgiant</a:t>
            </a:r>
            <a:r>
              <a:rPr lang="en-GB" dirty="0"/>
              <a:t> į </a:t>
            </a:r>
            <a:r>
              <a:rPr lang="en-GB" dirty="0" err="1"/>
              <a:t>jūsų</a:t>
            </a:r>
            <a:r>
              <a:rPr lang="en-GB" dirty="0"/>
              <a:t> </a:t>
            </a:r>
            <a:r>
              <a:rPr lang="en-GB" dirty="0" err="1"/>
              <a:t>telefono</a:t>
            </a:r>
            <a:r>
              <a:rPr lang="en-GB" dirty="0"/>
              <a:t> </a:t>
            </a:r>
            <a:r>
              <a:rPr lang="en-GB" dirty="0" err="1"/>
              <a:t>nustatymus</a:t>
            </a:r>
            <a:r>
              <a:rPr lang="en-GB" dirty="0"/>
              <a:t>)</a:t>
            </a:r>
            <a:endParaRPr lang="lt-LT"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2400"/>
              <a:buChar char="•"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4"/>
              </a:buClr>
              <a:buSzPts val="2400"/>
              <a:buChar char="•"/>
            </a:pPr>
            <a:r>
              <a:rPr lang="en-GB" dirty="0"/>
              <a:t>„IOS“ </a:t>
            </a:r>
            <a:r>
              <a:rPr lang="en-GB" dirty="0" err="1"/>
              <a:t>vartotojai</a:t>
            </a:r>
            <a:r>
              <a:rPr lang="en-GB" dirty="0"/>
              <a:t> </a:t>
            </a:r>
            <a:r>
              <a:rPr lang="en-GB" dirty="0" err="1"/>
              <a:t>failams</a:t>
            </a:r>
            <a:r>
              <a:rPr lang="en-GB" dirty="0"/>
              <a:t> </a:t>
            </a:r>
            <a:r>
              <a:rPr lang="en-GB" dirty="0" err="1"/>
              <a:t>perkelti</a:t>
            </a:r>
            <a:r>
              <a:rPr lang="en-GB" dirty="0"/>
              <a:t> </a:t>
            </a:r>
            <a:r>
              <a:rPr lang="en-GB" dirty="0" err="1"/>
              <a:t>gali</a:t>
            </a:r>
            <a:r>
              <a:rPr lang="en-GB" dirty="0"/>
              <a:t> </a:t>
            </a:r>
            <a:r>
              <a:rPr lang="en-GB" dirty="0" err="1"/>
              <a:t>naudoti</a:t>
            </a:r>
            <a:r>
              <a:rPr lang="en-GB" dirty="0"/>
              <a:t> iTunes.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4"/>
              </a:buClr>
              <a:buSzPts val="2400"/>
              <a:buNone/>
            </a:pPr>
            <a:endParaRPr dirty="0"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4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4"/>
              </a:buClr>
              <a:buSzPts val="2400"/>
              <a:buNone/>
            </a:pPr>
            <a:endParaRPr dirty="0"/>
          </a:p>
        </p:txBody>
      </p:sp>
      <p:sp>
        <p:nvSpPr>
          <p:cNvPr id="362" name="Google Shape;362;p29"/>
          <p:cNvSpPr txBox="1">
            <a:spLocks noGrp="1"/>
          </p:cNvSpPr>
          <p:nvPr>
            <p:ph type="title"/>
          </p:nvPr>
        </p:nvSpPr>
        <p:spPr>
          <a:xfrm>
            <a:off x="838200" y="815946"/>
            <a:ext cx="1042474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4400"/>
              <a:buFont typeface="Calibri"/>
              <a:buNone/>
            </a:pPr>
            <a:r>
              <a:rPr lang="en-GB" b="1"/>
              <a:t>Nuotraukų perkėlimas į kompiuterį</a:t>
            </a:r>
            <a:endParaRPr b="1"/>
          </a:p>
        </p:txBody>
      </p:sp>
      <p:sp>
        <p:nvSpPr>
          <p:cNvPr id="363" name="Google Shape;363;p29"/>
          <p:cNvSpPr txBox="1"/>
          <p:nvPr/>
        </p:nvSpPr>
        <p:spPr>
          <a:xfrm>
            <a:off x="6693050" y="2008970"/>
            <a:ext cx="4789704" cy="3837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2400"/>
              <a:buFont typeface="Arial"/>
              <a:buNone/>
            </a:pPr>
            <a:endParaRPr sz="2400">
              <a:solidFill>
                <a:srgbClr val="005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4" name="Google Shape;364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45716" y="3733014"/>
            <a:ext cx="4674457" cy="2195554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29"/>
          <p:cNvSpPr/>
          <p:nvPr/>
        </p:nvSpPr>
        <p:spPr>
          <a:xfrm>
            <a:off x="4996645" y="5962435"/>
            <a:ext cx="1941557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i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Example of the exported photo</a:t>
            </a:r>
            <a:endParaRPr sz="1100" i="1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>
            <a:spLocks noGrp="1"/>
          </p:cNvSpPr>
          <p:nvPr>
            <p:ph type="title"/>
          </p:nvPr>
        </p:nvSpPr>
        <p:spPr>
          <a:xfrm>
            <a:off x="838200" y="815946"/>
            <a:ext cx="889323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4400"/>
              <a:buFont typeface="Calibri"/>
              <a:buNone/>
            </a:pPr>
            <a:r>
              <a:rPr lang="en-GB" b="1"/>
              <a:t>Insta360 ONE X2 instrukcija</a:t>
            </a:r>
            <a:endParaRPr b="1"/>
          </a:p>
        </p:txBody>
      </p:sp>
      <p:sp>
        <p:nvSpPr>
          <p:cNvPr id="98" name="Google Shape;98;p3"/>
          <p:cNvSpPr txBox="1">
            <a:spLocks noGrp="1"/>
          </p:cNvSpPr>
          <p:nvPr>
            <p:ph type="body" idx="1"/>
          </p:nvPr>
        </p:nvSpPr>
        <p:spPr>
          <a:xfrm>
            <a:off x="838200" y="2141510"/>
            <a:ext cx="10515600" cy="37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3200"/>
              <a:buChar char="•"/>
            </a:pPr>
            <a:r>
              <a:rPr lang="en-GB" sz="3200"/>
              <a:t>Kameros aktyvinimas</a:t>
            </a:r>
            <a:endParaRPr sz="32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4"/>
              </a:buClr>
              <a:buSzPts val="3200"/>
              <a:buChar char="•"/>
            </a:pPr>
            <a:r>
              <a:rPr lang="en-GB" sz="3200"/>
              <a:t>Kameros nustatymai</a:t>
            </a:r>
            <a:endParaRPr sz="32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4"/>
              </a:buClr>
              <a:buSzPts val="3200"/>
              <a:buChar char="•"/>
            </a:pPr>
            <a:r>
              <a:rPr lang="en-GB" sz="3200"/>
              <a:t>USB ryšio rėžimas</a:t>
            </a:r>
            <a:endParaRPr sz="32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4"/>
              </a:buClr>
              <a:buSzPts val="3200"/>
              <a:buChar char="•"/>
            </a:pPr>
            <a:r>
              <a:rPr lang="en-GB" sz="3200"/>
              <a:t>Fotografavimas</a:t>
            </a:r>
            <a:endParaRPr sz="32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4"/>
              </a:buClr>
              <a:buSzPts val="3200"/>
              <a:buChar char="•"/>
            </a:pPr>
            <a:r>
              <a:rPr lang="en-GB" sz="3200"/>
              <a:t>Nuotraukų eksportas</a:t>
            </a:r>
            <a:endParaRPr sz="32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4"/>
              </a:buClr>
              <a:buSzPts val="3200"/>
              <a:buChar char="•"/>
            </a:pPr>
            <a:r>
              <a:rPr lang="en-GB" sz="3200"/>
              <a:t>Nuotraukų perkėlimas į kompiuterį</a:t>
            </a:r>
            <a:endParaRPr sz="3200"/>
          </a:p>
          <a:p>
            <a:pPr marL="228600" lvl="0" indent="-25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4"/>
              </a:buClr>
              <a:buSzPts val="3200"/>
              <a:buNone/>
            </a:pPr>
            <a:endParaRPr sz="3200"/>
          </a:p>
        </p:txBody>
      </p:sp>
      <p:pic>
        <p:nvPicPr>
          <p:cNvPr id="99" name="Google Shape;99;p3" descr="Insta360 ONE X2 – Waterproof 360 Action Camera with Stabiliza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8999" y="815945"/>
            <a:ext cx="4615729" cy="46157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0"/>
          <p:cNvSpPr txBox="1">
            <a:spLocks noGrp="1"/>
          </p:cNvSpPr>
          <p:nvPr>
            <p:ph type="title"/>
          </p:nvPr>
        </p:nvSpPr>
        <p:spPr>
          <a:xfrm>
            <a:off x="743931" y="714655"/>
            <a:ext cx="9625553" cy="13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4400"/>
              <a:buFont typeface="Calibri"/>
              <a:buNone/>
            </a:pPr>
            <a:r>
              <a:rPr lang="en-GB" b="1" dirty="0"/>
              <a:t>360° </a:t>
            </a:r>
            <a:r>
              <a:rPr lang="en-GB" b="1" dirty="0" err="1"/>
              <a:t>nuotraukos</a:t>
            </a:r>
            <a:r>
              <a:rPr lang="en-GB" b="1" dirty="0"/>
              <a:t> </a:t>
            </a:r>
            <a:r>
              <a:rPr lang="en-GB" b="1" dirty="0" err="1"/>
              <a:t>peržiūra</a:t>
            </a:r>
            <a:r>
              <a:rPr lang="en-GB" b="1" dirty="0"/>
              <a:t> </a:t>
            </a:r>
            <a:r>
              <a:rPr lang="en-GB" b="1" dirty="0" err="1"/>
              <a:t>kompiuteryje</a:t>
            </a:r>
            <a:endParaRPr dirty="0"/>
          </a:p>
        </p:txBody>
      </p:sp>
      <p:sp>
        <p:nvSpPr>
          <p:cNvPr id="371" name="Google Shape;371;p30"/>
          <p:cNvSpPr txBox="1">
            <a:spLocks noGrp="1"/>
          </p:cNvSpPr>
          <p:nvPr>
            <p:ph type="body" idx="1"/>
          </p:nvPr>
        </p:nvSpPr>
        <p:spPr>
          <a:xfrm>
            <a:off x="838200" y="2141510"/>
            <a:ext cx="6457950" cy="3702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2400"/>
              <a:buChar char="•"/>
            </a:pPr>
            <a:r>
              <a:rPr lang="en-GB" dirty="0" err="1"/>
              <a:t>Geriausia</a:t>
            </a:r>
            <a:r>
              <a:rPr lang="en-GB" dirty="0"/>
              <a:t> </a:t>
            </a:r>
            <a:r>
              <a:rPr lang="en-GB" dirty="0" err="1"/>
              <a:t>programa</a:t>
            </a:r>
            <a:r>
              <a:rPr lang="en-GB" dirty="0"/>
              <a:t> </a:t>
            </a:r>
            <a:r>
              <a:rPr lang="en-GB" dirty="0" err="1"/>
              <a:t>panoraminėms</a:t>
            </a:r>
            <a:r>
              <a:rPr lang="en-GB" dirty="0"/>
              <a:t> </a:t>
            </a:r>
            <a:r>
              <a:rPr lang="en-GB" dirty="0" err="1"/>
              <a:t>nuotraukoms</a:t>
            </a:r>
            <a:r>
              <a:rPr lang="en-GB" dirty="0"/>
              <a:t> </a:t>
            </a:r>
            <a:r>
              <a:rPr lang="en-GB" dirty="0" err="1"/>
              <a:t>peržiūrėti</a:t>
            </a:r>
            <a:r>
              <a:rPr lang="en-GB" dirty="0"/>
              <a:t> </a:t>
            </a:r>
            <a:r>
              <a:rPr lang="en-GB" dirty="0" err="1"/>
              <a:t>kompiuteryje</a:t>
            </a:r>
            <a:r>
              <a:rPr lang="en-GB" dirty="0"/>
              <a:t> – „</a:t>
            </a:r>
            <a:r>
              <a:rPr lang="en-GB" dirty="0" err="1"/>
              <a:t>renderstuff</a:t>
            </a:r>
            <a:r>
              <a:rPr lang="en-GB" dirty="0"/>
              <a:t>“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4"/>
              </a:buClr>
              <a:buSzPts val="2400"/>
              <a:buChar char="•"/>
            </a:pPr>
            <a:r>
              <a:rPr lang="en-GB" dirty="0" err="1"/>
              <a:t>Atidarykite</a:t>
            </a:r>
            <a:r>
              <a:rPr lang="en-GB" dirty="0"/>
              <a:t> </a:t>
            </a:r>
            <a:r>
              <a:rPr lang="en-GB" dirty="0" err="1"/>
              <a:t>nuorodą</a:t>
            </a:r>
            <a:r>
              <a:rPr lang="en-GB" dirty="0"/>
              <a:t> </a:t>
            </a:r>
            <a:r>
              <a:rPr lang="en-GB" u="sng" dirty="0">
                <a:solidFill>
                  <a:schemeClr val="hlink"/>
                </a:solidFill>
                <a:hlinkClick r:id="rId3"/>
              </a:rPr>
              <a:t>https://renderstuff.com/tools/360-panorama-web-viewer/</a:t>
            </a:r>
            <a:r>
              <a:rPr lang="en-GB" dirty="0"/>
              <a:t>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4"/>
              </a:buClr>
              <a:buSzPts val="2400"/>
              <a:buChar char="•"/>
            </a:pPr>
            <a:r>
              <a:rPr lang="en-GB" dirty="0" err="1"/>
              <a:t>Įkelkite</a:t>
            </a:r>
            <a:r>
              <a:rPr lang="en-GB" dirty="0"/>
              <a:t> </a:t>
            </a:r>
            <a:r>
              <a:rPr lang="en-GB" dirty="0" err="1"/>
              <a:t>nuotrauką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4"/>
              </a:buClr>
              <a:buSzPts val="2400"/>
              <a:buChar char="•"/>
            </a:pPr>
            <a:r>
              <a:rPr lang="en-GB" dirty="0" err="1"/>
              <a:t>Mėgaukitės</a:t>
            </a:r>
            <a:r>
              <a:rPr lang="en-GB" dirty="0"/>
              <a:t> </a:t>
            </a:r>
            <a:r>
              <a:rPr lang="en-GB" dirty="0" err="1"/>
              <a:t>savo</a:t>
            </a:r>
            <a:r>
              <a:rPr lang="en-GB" dirty="0"/>
              <a:t> </a:t>
            </a:r>
            <a:r>
              <a:rPr lang="en-GB" dirty="0" err="1"/>
              <a:t>padaryta</a:t>
            </a:r>
            <a:r>
              <a:rPr lang="en-GB" dirty="0"/>
              <a:t> 360° </a:t>
            </a:r>
            <a:r>
              <a:rPr lang="en-GB" dirty="0" err="1"/>
              <a:t>nuotrauka</a:t>
            </a:r>
            <a:endParaRPr dirty="0"/>
          </a:p>
        </p:txBody>
      </p:sp>
      <p:pic>
        <p:nvPicPr>
          <p:cNvPr id="372" name="Google Shape;372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96150" y="3429000"/>
            <a:ext cx="4553353" cy="231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3" name="Google Shape;373;p30"/>
          <p:cNvGrpSpPr/>
          <p:nvPr/>
        </p:nvGrpSpPr>
        <p:grpSpPr>
          <a:xfrm>
            <a:off x="7548164" y="1995687"/>
            <a:ext cx="4049325" cy="789567"/>
            <a:chOff x="3086101" y="5156341"/>
            <a:chExt cx="7058024" cy="1376225"/>
          </a:xfrm>
        </p:grpSpPr>
        <p:pic>
          <p:nvPicPr>
            <p:cNvPr id="374" name="Google Shape;374;p30" descr="RenderStuff, Free Tools and Assets for Digital Content Creators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581525" y="5311495"/>
              <a:ext cx="5562600" cy="819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5" name="Google Shape;375;p30" descr="RenderStuff, Free Tools and Assets for Digital Content Creators"/>
            <p:cNvPicPr preferRelativeResize="0"/>
            <p:nvPr/>
          </p:nvPicPr>
          <p:blipFill rotWithShape="1">
            <a:blip r:embed="rId6">
              <a:alphaModFix/>
            </a:blip>
            <a:srcRect l="24917" r="25667"/>
            <a:stretch/>
          </p:blipFill>
          <p:spPr>
            <a:xfrm>
              <a:off x="3086101" y="5156341"/>
              <a:ext cx="1295400" cy="13762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1"/>
          <p:cNvSpPr txBox="1">
            <a:spLocks noGrp="1"/>
          </p:cNvSpPr>
          <p:nvPr>
            <p:ph type="title"/>
          </p:nvPr>
        </p:nvSpPr>
        <p:spPr>
          <a:xfrm>
            <a:off x="1972800" y="2419351"/>
            <a:ext cx="8246399" cy="1595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ct val="100000"/>
              <a:buFont typeface="Calibri"/>
              <a:buNone/>
            </a:pPr>
            <a:r>
              <a:rPr lang="en-GB" sz="6000" b="1"/>
              <a:t>Neturite 360 laipsnių fotoaparato?</a:t>
            </a:r>
            <a:endParaRPr sz="6000" b="1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2"/>
          <p:cNvSpPr txBox="1">
            <a:spLocks noGrp="1"/>
          </p:cNvSpPr>
          <p:nvPr>
            <p:ph type="title"/>
          </p:nvPr>
        </p:nvSpPr>
        <p:spPr>
          <a:xfrm>
            <a:off x="838200" y="815946"/>
            <a:ext cx="107500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4400"/>
              <a:buFont typeface="Calibri"/>
              <a:buNone/>
            </a:pPr>
            <a:r>
              <a:rPr lang="en-GB" b="1" dirty="0"/>
              <a:t>360° </a:t>
            </a:r>
            <a:r>
              <a:rPr lang="en-GB" b="1" dirty="0" err="1"/>
              <a:t>nuotraukų</a:t>
            </a:r>
            <a:r>
              <a:rPr lang="en-GB" b="1" dirty="0"/>
              <a:t> </a:t>
            </a:r>
            <a:r>
              <a:rPr lang="en-GB" b="1" dirty="0" err="1"/>
              <a:t>fotografavimas</a:t>
            </a:r>
            <a:r>
              <a:rPr lang="en-GB" b="1" dirty="0"/>
              <a:t> </a:t>
            </a:r>
            <a:r>
              <a:rPr lang="en-GB" b="1" dirty="0" err="1"/>
              <a:t>mobiliuoju</a:t>
            </a:r>
            <a:r>
              <a:rPr lang="en-GB" b="1" dirty="0"/>
              <a:t> </a:t>
            </a:r>
            <a:r>
              <a:rPr lang="en-GB" b="1" dirty="0" err="1"/>
              <a:t>telefonu</a:t>
            </a:r>
            <a:endParaRPr dirty="0"/>
          </a:p>
        </p:txBody>
      </p:sp>
      <p:sp>
        <p:nvSpPr>
          <p:cNvPr id="386" name="Google Shape;386;p32"/>
          <p:cNvSpPr txBox="1">
            <a:spLocks noGrp="1"/>
          </p:cNvSpPr>
          <p:nvPr>
            <p:ph type="body" idx="1"/>
          </p:nvPr>
        </p:nvSpPr>
        <p:spPr>
          <a:xfrm>
            <a:off x="838200" y="2593997"/>
            <a:ext cx="10515600" cy="3702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2400"/>
              <a:buNone/>
            </a:pPr>
            <a:r>
              <a:rPr lang="en-GB" dirty="0"/>
              <a:t>360 </a:t>
            </a:r>
            <a:r>
              <a:rPr lang="en-GB" dirty="0" err="1"/>
              <a:t>laipsnių</a:t>
            </a:r>
            <a:r>
              <a:rPr lang="en-GB" dirty="0"/>
              <a:t> </a:t>
            </a:r>
            <a:r>
              <a:rPr lang="en-GB" dirty="0" err="1"/>
              <a:t>nuotraukos</a:t>
            </a:r>
            <a:r>
              <a:rPr lang="en-GB" dirty="0"/>
              <a:t> </a:t>
            </a:r>
            <a:r>
              <a:rPr lang="en-GB" dirty="0" err="1"/>
              <a:t>suteikia</a:t>
            </a:r>
            <a:r>
              <a:rPr lang="en-GB" dirty="0"/>
              <a:t> </a:t>
            </a:r>
            <a:r>
              <a:rPr lang="en-GB" dirty="0" err="1"/>
              <a:t>galimybę</a:t>
            </a:r>
            <a:r>
              <a:rPr lang="en-GB" dirty="0"/>
              <a:t> </a:t>
            </a:r>
            <a:r>
              <a:rPr lang="en-GB" dirty="0" err="1"/>
              <a:t>užfiksuoti</a:t>
            </a:r>
            <a:r>
              <a:rPr lang="en-GB" dirty="0"/>
              <a:t> </a:t>
            </a:r>
            <a:r>
              <a:rPr lang="en-GB" dirty="0" err="1"/>
              <a:t>ištisus</a:t>
            </a:r>
            <a:r>
              <a:rPr lang="en-GB" dirty="0"/>
              <a:t> </a:t>
            </a:r>
            <a:r>
              <a:rPr lang="en-GB" dirty="0" err="1"/>
              <a:t>kambarius</a:t>
            </a:r>
            <a:r>
              <a:rPr lang="en-GB" dirty="0"/>
              <a:t>, </a:t>
            </a:r>
            <a:r>
              <a:rPr lang="en-GB" dirty="0" err="1"/>
              <a:t>peizažus</a:t>
            </a:r>
            <a:r>
              <a:rPr lang="en-GB" dirty="0"/>
              <a:t> </a:t>
            </a:r>
            <a:r>
              <a:rPr lang="en-GB" dirty="0" err="1"/>
              <a:t>ir</a:t>
            </a:r>
            <a:r>
              <a:rPr lang="en-GB" dirty="0"/>
              <a:t> </a:t>
            </a:r>
            <a:r>
              <a:rPr lang="en-GB" dirty="0" err="1"/>
              <a:t>scenas</a:t>
            </a:r>
            <a:r>
              <a:rPr lang="en-GB" dirty="0"/>
              <a:t>. Be to, </a:t>
            </a:r>
            <a:r>
              <a:rPr lang="en-GB" dirty="0" err="1"/>
              <a:t>jas</a:t>
            </a:r>
            <a:r>
              <a:rPr lang="en-GB" dirty="0"/>
              <a:t> </a:t>
            </a:r>
            <a:r>
              <a:rPr lang="en-GB" dirty="0" err="1"/>
              <a:t>lengva</a:t>
            </a:r>
            <a:r>
              <a:rPr lang="en-GB" dirty="0"/>
              <a:t> </a:t>
            </a:r>
            <a:r>
              <a:rPr lang="en-GB" dirty="0" err="1"/>
              <a:t>kurti</a:t>
            </a:r>
            <a:r>
              <a:rPr lang="en-GB" dirty="0"/>
              <a:t> </a:t>
            </a:r>
            <a:r>
              <a:rPr lang="en-GB" dirty="0" err="1"/>
              <a:t>ir</a:t>
            </a:r>
            <a:r>
              <a:rPr lang="en-GB" dirty="0"/>
              <a:t> </a:t>
            </a:r>
            <a:r>
              <a:rPr lang="en-GB" dirty="0" err="1"/>
              <a:t>bendrinti</a:t>
            </a:r>
            <a:r>
              <a:rPr lang="en-GB" dirty="0"/>
              <a:t> </a:t>
            </a:r>
            <a:r>
              <a:rPr lang="en-GB" dirty="0" err="1"/>
              <a:t>išmaniajame</a:t>
            </a:r>
            <a:r>
              <a:rPr lang="en-GB" dirty="0"/>
              <a:t> </a:t>
            </a:r>
            <a:r>
              <a:rPr lang="en-GB" dirty="0" err="1"/>
              <a:t>telefone</a:t>
            </a:r>
            <a:r>
              <a:rPr lang="en-GB" dirty="0"/>
              <a:t> </a:t>
            </a:r>
            <a:r>
              <a:rPr lang="en-GB" dirty="0" err="1"/>
              <a:t>naudojant</a:t>
            </a:r>
            <a:r>
              <a:rPr lang="en-GB" dirty="0"/>
              <a:t> „Google Street View“ </a:t>
            </a:r>
            <a:r>
              <a:rPr lang="en-GB" dirty="0" err="1"/>
              <a:t>programą</a:t>
            </a:r>
            <a:r>
              <a:rPr lang="en-GB" dirty="0"/>
              <a:t>.</a:t>
            </a:r>
            <a:endParaRPr dirty="0"/>
          </a:p>
        </p:txBody>
      </p:sp>
      <p:pic>
        <p:nvPicPr>
          <p:cNvPr id="387" name="Google Shape;387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1969" y="3523449"/>
            <a:ext cx="3548061" cy="2518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3"/>
          <p:cNvSpPr txBox="1">
            <a:spLocks noGrp="1"/>
          </p:cNvSpPr>
          <p:nvPr>
            <p:ph type="title"/>
          </p:nvPr>
        </p:nvSpPr>
        <p:spPr>
          <a:xfrm>
            <a:off x="838200" y="81594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4400"/>
              <a:buFont typeface="Calibri"/>
              <a:buNone/>
            </a:pPr>
            <a:r>
              <a:rPr lang="en-GB" b="1"/>
              <a:t>Prieš pradedant</a:t>
            </a:r>
            <a:endParaRPr/>
          </a:p>
        </p:txBody>
      </p:sp>
      <p:sp>
        <p:nvSpPr>
          <p:cNvPr id="393" name="Google Shape;393;p33"/>
          <p:cNvSpPr txBox="1">
            <a:spLocks noGrp="1"/>
          </p:cNvSpPr>
          <p:nvPr>
            <p:ph type="body" idx="1"/>
          </p:nvPr>
        </p:nvSpPr>
        <p:spPr>
          <a:xfrm>
            <a:off x="838200" y="2141510"/>
            <a:ext cx="10515600" cy="3702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2400"/>
              <a:buNone/>
            </a:pPr>
            <a:r>
              <a:rPr lang="en-GB" dirty="0" err="1"/>
              <a:t>Renkantis</a:t>
            </a:r>
            <a:r>
              <a:rPr lang="en-GB" dirty="0"/>
              <a:t>, </a:t>
            </a:r>
            <a:r>
              <a:rPr lang="en-GB" dirty="0" err="1"/>
              <a:t>kaip</a:t>
            </a:r>
            <a:r>
              <a:rPr lang="en-GB" dirty="0"/>
              <a:t> </a:t>
            </a:r>
            <a:r>
              <a:rPr lang="en-GB" dirty="0" err="1"/>
              <a:t>norėtumėte</a:t>
            </a:r>
            <a:r>
              <a:rPr lang="en-GB" dirty="0"/>
              <a:t> </a:t>
            </a:r>
            <a:r>
              <a:rPr lang="en-GB" dirty="0" err="1"/>
              <a:t>kurti</a:t>
            </a:r>
            <a:r>
              <a:rPr lang="en-GB" dirty="0"/>
              <a:t> 360° </a:t>
            </a:r>
            <a:r>
              <a:rPr lang="en-GB" dirty="0" err="1"/>
              <a:t>nuotrauką</a:t>
            </a:r>
            <a:r>
              <a:rPr lang="en-GB" dirty="0"/>
              <a:t>, </a:t>
            </a:r>
            <a:r>
              <a:rPr lang="en-GB" dirty="0" err="1"/>
              <a:t>reiktų</a:t>
            </a:r>
            <a:r>
              <a:rPr lang="en-GB" dirty="0"/>
              <a:t> </a:t>
            </a:r>
            <a:r>
              <a:rPr lang="en-GB" dirty="0" err="1"/>
              <a:t>atsiminti</a:t>
            </a:r>
            <a:r>
              <a:rPr lang="en-GB" dirty="0"/>
              <a:t> </a:t>
            </a:r>
            <a:r>
              <a:rPr lang="en-GB" dirty="0" err="1"/>
              <a:t>kelis</a:t>
            </a:r>
            <a:r>
              <a:rPr lang="en-GB" dirty="0"/>
              <a:t> </a:t>
            </a:r>
            <a:r>
              <a:rPr lang="en-GB" dirty="0" err="1"/>
              <a:t>dalykus</a:t>
            </a:r>
            <a:r>
              <a:rPr lang="en-GB" dirty="0"/>
              <a:t>.</a:t>
            </a:r>
            <a:endParaRPr dirty="0"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4"/>
              </a:buClr>
              <a:buSzPts val="2400"/>
              <a:buChar char="•"/>
            </a:pPr>
            <a:r>
              <a:rPr lang="en-GB" dirty="0" err="1"/>
              <a:t>Nuotraukos</a:t>
            </a:r>
            <a:r>
              <a:rPr lang="en-GB" dirty="0"/>
              <a:t> </a:t>
            </a:r>
            <a:r>
              <a:rPr lang="en-GB" dirty="0" err="1"/>
              <a:t>kokybė</a:t>
            </a:r>
            <a:r>
              <a:rPr lang="en-GB" dirty="0"/>
              <a:t> </a:t>
            </a:r>
            <a:r>
              <a:rPr lang="en-GB" dirty="0" err="1"/>
              <a:t>priklauso</a:t>
            </a:r>
            <a:r>
              <a:rPr lang="en-GB" dirty="0"/>
              <a:t> </a:t>
            </a:r>
            <a:r>
              <a:rPr lang="en-GB" dirty="0" err="1"/>
              <a:t>nuo</a:t>
            </a:r>
            <a:r>
              <a:rPr lang="en-GB" dirty="0"/>
              <a:t> </a:t>
            </a:r>
            <a:r>
              <a:rPr lang="en-GB" dirty="0" err="1"/>
              <a:t>aplinkos</a:t>
            </a:r>
            <a:endParaRPr dirty="0"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4"/>
              </a:buClr>
              <a:buSzPts val="2400"/>
              <a:buChar char="•"/>
            </a:pPr>
            <a:r>
              <a:rPr lang="en-GB" dirty="0" err="1"/>
              <a:t>Atminkite</a:t>
            </a:r>
            <a:r>
              <a:rPr lang="en-GB" dirty="0"/>
              <a:t>, </a:t>
            </a:r>
            <a:r>
              <a:rPr lang="en-GB" dirty="0" err="1"/>
              <a:t>kad</a:t>
            </a:r>
            <a:r>
              <a:rPr lang="en-GB" dirty="0"/>
              <a:t> 360 </a:t>
            </a:r>
            <a:r>
              <a:rPr lang="en-GB" dirty="0" err="1"/>
              <a:t>laipsnių</a:t>
            </a:r>
            <a:r>
              <a:rPr lang="en-GB" dirty="0"/>
              <a:t> </a:t>
            </a:r>
            <a:r>
              <a:rPr lang="en-GB" dirty="0" err="1"/>
              <a:t>nuotraukos</a:t>
            </a:r>
            <a:r>
              <a:rPr lang="en-GB" dirty="0"/>
              <a:t> </a:t>
            </a:r>
            <a:r>
              <a:rPr lang="en-GB" dirty="0" err="1"/>
              <a:t>skiriasi</a:t>
            </a:r>
            <a:r>
              <a:rPr lang="en-GB" dirty="0"/>
              <a:t> </a:t>
            </a:r>
            <a:r>
              <a:rPr lang="en-GB" dirty="0" err="1"/>
              <a:t>nuo</a:t>
            </a:r>
            <a:r>
              <a:rPr lang="en-GB" dirty="0"/>
              <a:t> </a:t>
            </a:r>
            <a:r>
              <a:rPr lang="en-GB" dirty="0" err="1"/>
              <a:t>standartinių</a:t>
            </a:r>
            <a:r>
              <a:rPr lang="en-GB" dirty="0"/>
              <a:t> </a:t>
            </a:r>
            <a:r>
              <a:rPr lang="en-GB" dirty="0" err="1"/>
              <a:t>nuotraukų</a:t>
            </a:r>
            <a:r>
              <a:rPr lang="en-GB" dirty="0"/>
              <a:t>, o </a:t>
            </a:r>
            <a:r>
              <a:rPr lang="en-GB" dirty="0" err="1"/>
              <a:t>didžiausias</a:t>
            </a:r>
            <a:r>
              <a:rPr lang="en-GB" dirty="0"/>
              <a:t> </a:t>
            </a:r>
            <a:r>
              <a:rPr lang="en-GB" dirty="0" err="1"/>
              <a:t>skirtumas</a:t>
            </a:r>
            <a:r>
              <a:rPr lang="en-GB" dirty="0"/>
              <a:t> </a:t>
            </a:r>
            <a:r>
              <a:rPr lang="en-GB" dirty="0" err="1"/>
              <a:t>yra</a:t>
            </a:r>
            <a:r>
              <a:rPr lang="en-GB" dirty="0"/>
              <a:t> </a:t>
            </a:r>
            <a:r>
              <a:rPr lang="en-GB" dirty="0" err="1"/>
              <a:t>objektų</a:t>
            </a:r>
            <a:r>
              <a:rPr lang="en-GB" dirty="0"/>
              <a:t> </a:t>
            </a:r>
            <a:r>
              <a:rPr lang="en-GB" dirty="0" err="1"/>
              <a:t>užimamas</a:t>
            </a:r>
            <a:r>
              <a:rPr lang="en-GB" dirty="0"/>
              <a:t> </a:t>
            </a:r>
            <a:r>
              <a:rPr lang="en-GB" dirty="0" err="1"/>
              <a:t>kampas</a:t>
            </a:r>
            <a:endParaRPr dirty="0"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4"/>
              </a:buClr>
              <a:buSzPts val="2400"/>
              <a:buChar char="•"/>
            </a:pPr>
            <a:r>
              <a:rPr lang="en-GB" dirty="0" err="1"/>
              <a:t>Objektų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žmonių</a:t>
            </a:r>
            <a:r>
              <a:rPr lang="en-GB" dirty="0"/>
              <a:t> </a:t>
            </a:r>
            <a:r>
              <a:rPr lang="en-GB" dirty="0" err="1"/>
              <a:t>judėjimas</a:t>
            </a:r>
            <a:r>
              <a:rPr lang="en-GB" dirty="0"/>
              <a:t> </a:t>
            </a:r>
            <a:r>
              <a:rPr lang="en-GB" dirty="0" err="1"/>
              <a:t>fotografuojant</a:t>
            </a:r>
            <a:r>
              <a:rPr lang="en-GB" dirty="0"/>
              <a:t> </a:t>
            </a:r>
            <a:r>
              <a:rPr lang="en-GB" dirty="0" err="1"/>
              <a:t>taip</a:t>
            </a:r>
            <a:r>
              <a:rPr lang="en-GB" dirty="0"/>
              <a:t> pat </a:t>
            </a:r>
            <a:r>
              <a:rPr lang="en-GB" dirty="0" err="1"/>
              <a:t>gali</a:t>
            </a:r>
            <a:r>
              <a:rPr lang="en-GB" dirty="0"/>
              <a:t> </a:t>
            </a:r>
            <a:r>
              <a:rPr lang="en-GB" dirty="0" err="1"/>
              <a:t>sukelti</a:t>
            </a:r>
            <a:r>
              <a:rPr lang="en-GB" dirty="0"/>
              <a:t> </a:t>
            </a:r>
            <a:r>
              <a:rPr lang="en-GB" dirty="0" err="1"/>
              <a:t>problemų</a:t>
            </a:r>
            <a:endParaRPr dirty="0"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4"/>
              </a:buClr>
              <a:buSzPts val="2400"/>
              <a:buChar char="•"/>
            </a:pPr>
            <a:r>
              <a:rPr lang="en-GB" dirty="0" err="1"/>
              <a:t>Norėdami</a:t>
            </a:r>
            <a:r>
              <a:rPr lang="en-GB" dirty="0"/>
              <a:t> </a:t>
            </a:r>
            <a:r>
              <a:rPr lang="en-GB" dirty="0" err="1"/>
              <a:t>sukurti</a:t>
            </a:r>
            <a:r>
              <a:rPr lang="en-GB" dirty="0"/>
              <a:t> </a:t>
            </a:r>
            <a:r>
              <a:rPr lang="en-GB" dirty="0" err="1"/>
              <a:t>vientisą</a:t>
            </a:r>
            <a:r>
              <a:rPr lang="en-GB" dirty="0"/>
              <a:t> </a:t>
            </a:r>
            <a:r>
              <a:rPr lang="en-GB" dirty="0" err="1"/>
              <a:t>vaizdą</a:t>
            </a:r>
            <a:r>
              <a:rPr lang="en-GB" dirty="0"/>
              <a:t>, </a:t>
            </a:r>
            <a:r>
              <a:rPr lang="en-GB" dirty="0" err="1"/>
              <a:t>svarbu</a:t>
            </a:r>
            <a:r>
              <a:rPr lang="en-GB" dirty="0"/>
              <a:t> </a:t>
            </a:r>
            <a:r>
              <a:rPr lang="en-GB" dirty="0" err="1"/>
              <a:t>užtikrinti</a:t>
            </a:r>
            <a:r>
              <a:rPr lang="en-GB" dirty="0"/>
              <a:t>, </a:t>
            </a:r>
            <a:r>
              <a:rPr lang="en-GB" dirty="0" err="1"/>
              <a:t>kad</a:t>
            </a:r>
            <a:r>
              <a:rPr lang="en-GB" dirty="0"/>
              <a:t> </a:t>
            </a:r>
            <a:r>
              <a:rPr lang="en-GB" dirty="0" err="1"/>
              <a:t>jūsų</a:t>
            </a:r>
            <a:r>
              <a:rPr lang="en-GB" dirty="0"/>
              <a:t> </a:t>
            </a:r>
            <a:r>
              <a:rPr lang="en-GB" dirty="0" err="1"/>
              <a:t>telefonas</a:t>
            </a:r>
            <a:r>
              <a:rPr lang="en-GB" dirty="0"/>
              <a:t> </a:t>
            </a:r>
            <a:r>
              <a:rPr lang="en-GB" dirty="0" err="1"/>
              <a:t>būtų</a:t>
            </a:r>
            <a:r>
              <a:rPr lang="en-GB" dirty="0"/>
              <a:t> tame </a:t>
            </a:r>
            <a:r>
              <a:rPr lang="en-GB" dirty="0" err="1"/>
              <a:t>pačiame</a:t>
            </a:r>
            <a:r>
              <a:rPr lang="en-GB" dirty="0"/>
              <a:t> </a:t>
            </a:r>
            <a:r>
              <a:rPr lang="en-GB" dirty="0" err="1"/>
              <a:t>aukštyje</a:t>
            </a:r>
            <a:r>
              <a:rPr lang="en-GB" dirty="0"/>
              <a:t> </a:t>
            </a:r>
            <a:r>
              <a:rPr lang="en-GB" dirty="0" err="1"/>
              <a:t>ir</a:t>
            </a:r>
            <a:r>
              <a:rPr lang="en-GB" dirty="0"/>
              <a:t> </a:t>
            </a:r>
            <a:r>
              <a:rPr lang="en-GB" dirty="0" err="1"/>
              <a:t>padėtyje</a:t>
            </a:r>
            <a:r>
              <a:rPr lang="en-GB" dirty="0"/>
              <a:t> </a:t>
            </a:r>
            <a:r>
              <a:rPr lang="en-GB" dirty="0" err="1"/>
              <a:t>fiksuojant</a:t>
            </a:r>
            <a:r>
              <a:rPr lang="en-GB" dirty="0"/>
              <a:t> </a:t>
            </a:r>
            <a:r>
              <a:rPr lang="en-GB" dirty="0" err="1"/>
              <a:t>nuotrauką</a:t>
            </a:r>
            <a:endParaRPr dirty="0"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4"/>
              </a:buClr>
              <a:buSzPts val="2400"/>
              <a:buNone/>
            </a:pPr>
            <a:endParaRPr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4"/>
          <p:cNvSpPr txBox="1">
            <a:spLocks noGrp="1"/>
          </p:cNvSpPr>
          <p:nvPr>
            <p:ph type="title"/>
          </p:nvPr>
        </p:nvSpPr>
        <p:spPr>
          <a:xfrm>
            <a:off x="838200" y="112703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4400"/>
              <a:buFont typeface="Calibri"/>
              <a:buNone/>
            </a:pPr>
            <a:r>
              <a:rPr lang="en-GB" b="1" dirty="0" err="1"/>
              <a:t>Įsitikinkite</a:t>
            </a:r>
            <a:r>
              <a:rPr lang="en-GB" b="1" dirty="0"/>
              <a:t>, </a:t>
            </a:r>
            <a:r>
              <a:rPr lang="en-GB" b="1" dirty="0" err="1"/>
              <a:t>kad</a:t>
            </a:r>
            <a:r>
              <a:rPr lang="en-GB" b="1" dirty="0"/>
              <a:t> 360° </a:t>
            </a:r>
            <a:r>
              <a:rPr lang="en-GB" b="1" dirty="0" err="1"/>
              <a:t>nuotraukos</a:t>
            </a:r>
            <a:r>
              <a:rPr lang="en-GB" b="1" dirty="0"/>
              <a:t> </a:t>
            </a:r>
            <a:r>
              <a:rPr lang="en-GB" b="1" dirty="0" err="1"/>
              <a:t>būtų</a:t>
            </a:r>
            <a:r>
              <a:rPr lang="en-GB" b="1" dirty="0"/>
              <a:t> </a:t>
            </a:r>
            <a:r>
              <a:rPr lang="en-GB" b="1" dirty="0" err="1"/>
              <a:t>išsaugotos</a:t>
            </a:r>
            <a:endParaRPr dirty="0"/>
          </a:p>
        </p:txBody>
      </p:sp>
      <p:sp>
        <p:nvSpPr>
          <p:cNvPr id="399" name="Google Shape;399;p34"/>
          <p:cNvSpPr txBox="1">
            <a:spLocks noGrp="1"/>
          </p:cNvSpPr>
          <p:nvPr>
            <p:ph type="body" idx="1"/>
          </p:nvPr>
        </p:nvSpPr>
        <p:spPr>
          <a:xfrm>
            <a:off x="838200" y="2980496"/>
            <a:ext cx="10515600" cy="3702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2400"/>
              <a:buNone/>
            </a:pPr>
            <a:r>
              <a:rPr lang="en-GB" dirty="0" err="1"/>
              <a:t>Jei</a:t>
            </a:r>
            <a:r>
              <a:rPr lang="en-GB" dirty="0"/>
              <a:t> norite </a:t>
            </a:r>
            <a:r>
              <a:rPr lang="en-GB" dirty="0" err="1"/>
              <a:t>bendrinti</a:t>
            </a:r>
            <a:r>
              <a:rPr lang="en-GB" dirty="0"/>
              <a:t> 360 </a:t>
            </a:r>
            <a:r>
              <a:rPr lang="en-GB" dirty="0" err="1"/>
              <a:t>laipsnių</a:t>
            </a:r>
            <a:r>
              <a:rPr lang="en-GB" dirty="0"/>
              <a:t> </a:t>
            </a:r>
            <a:r>
              <a:rPr lang="en-GB" dirty="0" err="1"/>
              <a:t>nuotraukas</a:t>
            </a:r>
            <a:r>
              <a:rPr lang="en-GB" dirty="0"/>
              <a:t> </a:t>
            </a:r>
            <a:r>
              <a:rPr lang="en-GB" dirty="0" err="1"/>
              <a:t>kitoje</a:t>
            </a:r>
            <a:r>
              <a:rPr lang="en-GB" dirty="0"/>
              <a:t> </a:t>
            </a:r>
            <a:r>
              <a:rPr lang="en-GB" dirty="0" err="1"/>
              <a:t>platformoje</a:t>
            </a:r>
            <a:r>
              <a:rPr lang="en-GB" dirty="0"/>
              <a:t>, </a:t>
            </a:r>
            <a:r>
              <a:rPr lang="en-GB" dirty="0" err="1"/>
              <a:t>įsitikinkite</a:t>
            </a:r>
            <a:r>
              <a:rPr lang="en-GB" dirty="0"/>
              <a:t>, </a:t>
            </a:r>
            <a:r>
              <a:rPr lang="en-GB" dirty="0" err="1"/>
              <a:t>kad</a:t>
            </a:r>
            <a:r>
              <a:rPr lang="en-GB" dirty="0"/>
              <a:t> </a:t>
            </a:r>
            <a:r>
              <a:rPr lang="en-GB" dirty="0" err="1"/>
              <a:t>jūsų</a:t>
            </a:r>
            <a:r>
              <a:rPr lang="en-GB" dirty="0"/>
              <a:t> </a:t>
            </a:r>
            <a:r>
              <a:rPr lang="en-GB" dirty="0" err="1"/>
              <a:t>nuotraukos</a:t>
            </a:r>
            <a:r>
              <a:rPr lang="en-GB" dirty="0"/>
              <a:t> </a:t>
            </a:r>
            <a:r>
              <a:rPr lang="en-GB" dirty="0" err="1"/>
              <a:t>yra</a:t>
            </a:r>
            <a:r>
              <a:rPr lang="en-GB" dirty="0"/>
              <a:t> </a:t>
            </a:r>
            <a:r>
              <a:rPr lang="en-GB" dirty="0" err="1"/>
              <a:t>išsaugotos</a:t>
            </a:r>
            <a:r>
              <a:rPr lang="en-GB" dirty="0"/>
              <a:t>. Tai </a:t>
            </a:r>
            <a:r>
              <a:rPr lang="en-GB" dirty="0" err="1"/>
              <a:t>galite</a:t>
            </a:r>
            <a:r>
              <a:rPr lang="en-GB" dirty="0"/>
              <a:t> </a:t>
            </a:r>
            <a:r>
              <a:rPr lang="en-GB" dirty="0" err="1"/>
              <a:t>padaryti</a:t>
            </a:r>
            <a:r>
              <a:rPr lang="en-GB" dirty="0"/>
              <a:t> </a:t>
            </a:r>
            <a:r>
              <a:rPr lang="en-GB" dirty="0" err="1"/>
              <a:t>atlikdami</a:t>
            </a:r>
            <a:r>
              <a:rPr lang="en-GB" dirty="0"/>
              <a:t> </a:t>
            </a:r>
            <a:r>
              <a:rPr lang="en-GB" dirty="0" err="1"/>
              <a:t>šiuos</a:t>
            </a:r>
            <a:r>
              <a:rPr lang="en-GB" dirty="0"/>
              <a:t> </a:t>
            </a:r>
            <a:r>
              <a:rPr lang="en-GB" dirty="0" err="1"/>
              <a:t>paprastus</a:t>
            </a:r>
            <a:r>
              <a:rPr lang="en-GB" dirty="0"/>
              <a:t> </a:t>
            </a:r>
            <a:r>
              <a:rPr lang="en-GB" dirty="0" err="1"/>
              <a:t>veiksmus</a:t>
            </a:r>
            <a:r>
              <a:rPr lang="en-GB" dirty="0"/>
              <a:t>:</a:t>
            </a:r>
            <a:endParaRPr dirty="0"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4"/>
              </a:buClr>
              <a:buSzPts val="2400"/>
              <a:buChar char="•"/>
            </a:pPr>
            <a:r>
              <a:rPr lang="en-GB" dirty="0" err="1"/>
              <a:t>Atidarykite</a:t>
            </a:r>
            <a:r>
              <a:rPr lang="lt-LT" dirty="0"/>
              <a:t> </a:t>
            </a:r>
            <a:r>
              <a:rPr lang="lt-LT" dirty="0">
                <a:sym typeface="Wingdings" panose="05000000000000000000" pitchFamily="2" charset="2"/>
              </a:rPr>
              <a:t></a:t>
            </a:r>
            <a:r>
              <a:rPr lang="en-GB" dirty="0"/>
              <a:t> </a:t>
            </a:r>
            <a:r>
              <a:rPr lang="en-GB" b="1" dirty="0"/>
              <a:t>Street View</a:t>
            </a:r>
            <a:r>
              <a:rPr lang="en-GB" dirty="0"/>
              <a:t> </a:t>
            </a:r>
            <a:r>
              <a:rPr lang="en-GB" dirty="0" err="1"/>
              <a:t>programėlę</a:t>
            </a:r>
            <a:endParaRPr dirty="0"/>
          </a:p>
          <a:p>
            <a:pPr marL="228600" lvl="0" indent="-228600" algn="just"/>
            <a:r>
              <a:rPr lang="en-GB" dirty="0" err="1"/>
              <a:t>Pasirinkite</a:t>
            </a:r>
            <a:r>
              <a:rPr lang="lt-LT" dirty="0"/>
              <a:t> </a:t>
            </a:r>
            <a:r>
              <a:rPr lang="lt-LT" dirty="0">
                <a:sym typeface="Wingdings" panose="05000000000000000000" pitchFamily="2" charset="2"/>
              </a:rPr>
              <a:t></a:t>
            </a:r>
            <a:r>
              <a:rPr lang="en-GB" dirty="0"/>
              <a:t> </a:t>
            </a:r>
            <a:r>
              <a:rPr lang="en-GB" b="1" dirty="0"/>
              <a:t>Menu</a:t>
            </a:r>
            <a:endParaRPr dirty="0"/>
          </a:p>
          <a:p>
            <a:pPr marL="228600" lvl="0" indent="-228600" algn="just"/>
            <a:r>
              <a:rPr lang="en-GB" dirty="0" err="1"/>
              <a:t>Pasirinkite</a:t>
            </a:r>
            <a:r>
              <a:rPr lang="en-GB" dirty="0"/>
              <a:t> </a:t>
            </a:r>
            <a:r>
              <a:rPr lang="lt-LT" dirty="0">
                <a:sym typeface="Wingdings" panose="05000000000000000000" pitchFamily="2" charset="2"/>
              </a:rPr>
              <a:t>  </a:t>
            </a:r>
            <a:r>
              <a:rPr lang="en-GB" b="1" dirty="0"/>
              <a:t>Settings</a:t>
            </a:r>
            <a:endParaRPr dirty="0"/>
          </a:p>
          <a:p>
            <a:pPr marL="228600" lvl="0" indent="-228600" algn="just"/>
            <a:r>
              <a:rPr lang="en-GB" dirty="0" err="1"/>
              <a:t>Įkunkite</a:t>
            </a:r>
            <a:r>
              <a:rPr lang="en-GB" dirty="0"/>
              <a:t> </a:t>
            </a:r>
            <a:r>
              <a:rPr lang="lt-LT" dirty="0">
                <a:sym typeface="Wingdings" panose="05000000000000000000" pitchFamily="2" charset="2"/>
              </a:rPr>
              <a:t>  </a:t>
            </a:r>
            <a:r>
              <a:rPr lang="en-GB" b="1" dirty="0"/>
              <a:t>Save to album on your phone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4"/>
              </a:buClr>
              <a:buSzPts val="2400"/>
              <a:buNone/>
            </a:pPr>
            <a:endParaRPr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5"/>
          <p:cNvSpPr txBox="1">
            <a:spLocks noGrp="1"/>
          </p:cNvSpPr>
          <p:nvPr>
            <p:ph type="title"/>
          </p:nvPr>
        </p:nvSpPr>
        <p:spPr>
          <a:xfrm>
            <a:off x="838200" y="109875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4400"/>
              <a:buFont typeface="Calibri"/>
              <a:buNone/>
            </a:pPr>
            <a:r>
              <a:rPr lang="en-GB" b="1" dirty="0" err="1"/>
              <a:t>Nufotografuokite</a:t>
            </a:r>
            <a:r>
              <a:rPr lang="en-GB" b="1" dirty="0"/>
              <a:t> 360° </a:t>
            </a:r>
            <a:r>
              <a:rPr lang="en-GB" b="1" dirty="0" err="1"/>
              <a:t>nuotrauką</a:t>
            </a:r>
            <a:endParaRPr dirty="0"/>
          </a:p>
        </p:txBody>
      </p:sp>
      <p:sp>
        <p:nvSpPr>
          <p:cNvPr id="405" name="Google Shape;405;p35"/>
          <p:cNvSpPr txBox="1">
            <a:spLocks noGrp="1"/>
          </p:cNvSpPr>
          <p:nvPr>
            <p:ph type="body" idx="1"/>
          </p:nvPr>
        </p:nvSpPr>
        <p:spPr>
          <a:xfrm>
            <a:off x="762785" y="2593996"/>
            <a:ext cx="10515600" cy="3702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2400"/>
              <a:buNone/>
            </a:pPr>
            <a:r>
              <a:rPr lang="en-GB" dirty="0" err="1"/>
              <a:t>Pasiruošę</a:t>
            </a:r>
            <a:r>
              <a:rPr lang="en-GB" dirty="0"/>
              <a:t> </a:t>
            </a:r>
            <a:r>
              <a:rPr lang="en-GB" dirty="0" err="1"/>
              <a:t>fotografuoti</a:t>
            </a:r>
            <a:r>
              <a:rPr lang="en-GB" dirty="0"/>
              <a:t> 360 </a:t>
            </a:r>
            <a:r>
              <a:rPr lang="en-GB" dirty="0" err="1"/>
              <a:t>laipsnių</a:t>
            </a:r>
            <a:r>
              <a:rPr lang="en-GB" dirty="0"/>
              <a:t> </a:t>
            </a:r>
            <a:r>
              <a:rPr lang="en-GB" dirty="0" err="1"/>
              <a:t>kampu</a:t>
            </a:r>
            <a:r>
              <a:rPr lang="en-GB" dirty="0"/>
              <a:t>? </a:t>
            </a:r>
            <a:r>
              <a:rPr lang="en-GB" dirty="0" err="1"/>
              <a:t>Štai</a:t>
            </a:r>
            <a:r>
              <a:rPr lang="en-GB" dirty="0"/>
              <a:t> </a:t>
            </a:r>
            <a:r>
              <a:rPr lang="en-GB" dirty="0" err="1"/>
              <a:t>kaip</a:t>
            </a:r>
            <a:r>
              <a:rPr lang="en-GB" dirty="0"/>
              <a:t> tai </a:t>
            </a:r>
            <a:r>
              <a:rPr lang="en-GB" dirty="0" err="1"/>
              <a:t>padaryti</a:t>
            </a:r>
            <a:r>
              <a:rPr lang="en-GB" dirty="0"/>
              <a:t>:</a:t>
            </a:r>
            <a:endParaRPr lang="lt-LT" dirty="0"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2400"/>
              <a:buNone/>
            </a:pPr>
            <a:endParaRPr dirty="0"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4"/>
              </a:buClr>
              <a:buSzPts val="2400"/>
              <a:buChar char="•"/>
            </a:pPr>
            <a:r>
              <a:rPr lang="en-GB" dirty="0" err="1"/>
              <a:t>Atverkite</a:t>
            </a:r>
            <a:r>
              <a:rPr lang="en-GB" dirty="0"/>
              <a:t> „</a:t>
            </a:r>
            <a:r>
              <a:rPr lang="en-GB" b="1" dirty="0"/>
              <a:t>Street View</a:t>
            </a:r>
            <a:r>
              <a:rPr lang="en-GB" dirty="0"/>
              <a:t>“ </a:t>
            </a:r>
            <a:r>
              <a:rPr lang="en-GB" dirty="0" err="1"/>
              <a:t>programėlę</a:t>
            </a:r>
            <a:endParaRPr dirty="0"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4"/>
              </a:buClr>
              <a:buSzPts val="2400"/>
              <a:buChar char="•"/>
            </a:pPr>
            <a:r>
              <a:rPr lang="en-GB" dirty="0" err="1"/>
              <a:t>Apatiniame</a:t>
            </a:r>
            <a:r>
              <a:rPr lang="en-GB" dirty="0"/>
              <a:t> </a:t>
            </a:r>
            <a:r>
              <a:rPr lang="en-GB" dirty="0" err="1"/>
              <a:t>dešiniajame</a:t>
            </a:r>
            <a:r>
              <a:rPr lang="en-GB" dirty="0"/>
              <a:t> </a:t>
            </a:r>
            <a:r>
              <a:rPr lang="en-GB" dirty="0" err="1"/>
              <a:t>kampe</a:t>
            </a:r>
            <a:r>
              <a:rPr lang="en-GB" dirty="0"/>
              <a:t> </a:t>
            </a:r>
            <a:r>
              <a:rPr lang="en-GB" dirty="0" err="1"/>
              <a:t>pasirinkite</a:t>
            </a:r>
            <a:r>
              <a:rPr lang="en-GB" dirty="0"/>
              <a:t> „</a:t>
            </a:r>
            <a:r>
              <a:rPr lang="en-GB" b="1" dirty="0"/>
              <a:t>Camera</a:t>
            </a:r>
            <a:r>
              <a:rPr lang="en-GB" dirty="0"/>
              <a:t>“</a:t>
            </a:r>
            <a:endParaRPr dirty="0"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4"/>
              </a:buClr>
              <a:buSzPts val="2400"/>
              <a:buChar char="•"/>
            </a:pPr>
            <a:r>
              <a:rPr lang="en-GB" dirty="0" err="1"/>
              <a:t>Pasirinkite</a:t>
            </a:r>
            <a:r>
              <a:rPr lang="en-GB" dirty="0"/>
              <a:t> „</a:t>
            </a:r>
            <a:r>
              <a:rPr lang="en-GB" b="1" dirty="0"/>
              <a:t>Take photo sphere</a:t>
            </a:r>
            <a:r>
              <a:rPr lang="en-GB" dirty="0"/>
              <a:t>“</a:t>
            </a:r>
            <a:endParaRPr dirty="0"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4"/>
              </a:buClr>
              <a:buSzPts val="2400"/>
              <a:buChar char="•"/>
            </a:pPr>
            <a:r>
              <a:rPr lang="en-GB" dirty="0" err="1"/>
              <a:t>Nufotografuokite</a:t>
            </a:r>
            <a:r>
              <a:rPr lang="en-GB" dirty="0"/>
              <a:t> „</a:t>
            </a:r>
            <a:r>
              <a:rPr lang="en-GB" b="1" dirty="0"/>
              <a:t>series of photos</a:t>
            </a:r>
            <a:r>
              <a:rPr lang="en-GB" dirty="0"/>
              <a:t>“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4"/>
              </a:buClr>
              <a:buSzPts val="2400"/>
              <a:buNone/>
            </a:pPr>
            <a:endParaRPr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6"/>
          <p:cNvSpPr txBox="1">
            <a:spLocks noGrp="1"/>
          </p:cNvSpPr>
          <p:nvPr>
            <p:ph type="title"/>
          </p:nvPr>
        </p:nvSpPr>
        <p:spPr>
          <a:xfrm>
            <a:off x="850211" y="65270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4400"/>
              <a:buFont typeface="Calibri"/>
              <a:buNone/>
            </a:pPr>
            <a:r>
              <a:rPr lang="en-GB" b="1"/>
              <a:t>Nufotografuokite 360° nuotrauką</a:t>
            </a:r>
            <a:endParaRPr/>
          </a:p>
        </p:txBody>
      </p:sp>
      <p:sp>
        <p:nvSpPr>
          <p:cNvPr id="411" name="Google Shape;411;p36"/>
          <p:cNvSpPr txBox="1">
            <a:spLocks noGrp="1"/>
          </p:cNvSpPr>
          <p:nvPr>
            <p:ph type="body" idx="1"/>
          </p:nvPr>
        </p:nvSpPr>
        <p:spPr>
          <a:xfrm>
            <a:off x="838200" y="1615661"/>
            <a:ext cx="5747238" cy="4228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2400"/>
              <a:buChar char="•"/>
            </a:pPr>
            <a:r>
              <a:rPr lang="en-GB" dirty="0" err="1"/>
              <a:t>Įsitikinkite</a:t>
            </a:r>
            <a:r>
              <a:rPr lang="en-GB" dirty="0"/>
              <a:t>, </a:t>
            </a:r>
            <a:r>
              <a:rPr lang="en-GB" dirty="0" err="1"/>
              <a:t>kad</a:t>
            </a:r>
            <a:r>
              <a:rPr lang="en-GB" dirty="0"/>
              <a:t> </a:t>
            </a:r>
            <a:r>
              <a:rPr lang="en-GB" dirty="0" err="1"/>
              <a:t>telefonas</a:t>
            </a:r>
            <a:r>
              <a:rPr lang="en-GB" dirty="0"/>
              <a:t> </a:t>
            </a:r>
            <a:r>
              <a:rPr lang="en-GB" dirty="0" err="1"/>
              <a:t>pastatytas</a:t>
            </a:r>
            <a:r>
              <a:rPr lang="en-GB" dirty="0"/>
              <a:t> </a:t>
            </a:r>
            <a:r>
              <a:rPr lang="en-GB" dirty="0" err="1"/>
              <a:t>taip</a:t>
            </a:r>
            <a:r>
              <a:rPr lang="en-GB" dirty="0"/>
              <a:t>, </a:t>
            </a:r>
            <a:r>
              <a:rPr lang="en-GB" dirty="0" err="1"/>
              <a:t>kad</a:t>
            </a:r>
            <a:r>
              <a:rPr lang="en-GB" dirty="0"/>
              <a:t> </a:t>
            </a:r>
            <a:r>
              <a:rPr lang="en-GB" dirty="0" err="1"/>
              <a:t>rutulys</a:t>
            </a:r>
            <a:r>
              <a:rPr lang="en-GB" dirty="0"/>
              <a:t> </a:t>
            </a:r>
            <a:r>
              <a:rPr lang="en-GB" dirty="0" err="1"/>
              <a:t>priartėtų</a:t>
            </a:r>
            <a:r>
              <a:rPr lang="en-GB" dirty="0"/>
              <a:t> </a:t>
            </a:r>
            <a:r>
              <a:rPr lang="en-GB" dirty="0" err="1"/>
              <a:t>prie</a:t>
            </a:r>
            <a:r>
              <a:rPr lang="en-GB" dirty="0"/>
              <a:t> </a:t>
            </a:r>
            <a:r>
              <a:rPr lang="en-GB" dirty="0" err="1"/>
              <a:t>apskritimo</a:t>
            </a:r>
            <a:r>
              <a:rPr lang="en-GB" dirty="0"/>
              <a:t>, bet </a:t>
            </a:r>
            <a:r>
              <a:rPr lang="en-GB" dirty="0" err="1"/>
              <a:t>nepakankamai</a:t>
            </a:r>
            <a:r>
              <a:rPr lang="en-GB" dirty="0"/>
              <a:t>, </a:t>
            </a:r>
            <a:r>
              <a:rPr lang="en-GB" dirty="0" err="1"/>
              <a:t>kad</a:t>
            </a:r>
            <a:r>
              <a:rPr lang="en-GB" dirty="0"/>
              <a:t> </a:t>
            </a:r>
            <a:r>
              <a:rPr lang="en-GB" dirty="0" err="1"/>
              <a:t>būtų</a:t>
            </a:r>
            <a:r>
              <a:rPr lang="en-GB" dirty="0"/>
              <a:t> </a:t>
            </a:r>
            <a:r>
              <a:rPr lang="en-GB" dirty="0" err="1"/>
              <a:t>galima</a:t>
            </a:r>
            <a:r>
              <a:rPr lang="en-GB" dirty="0"/>
              <a:t> </a:t>
            </a:r>
            <a:r>
              <a:rPr lang="en-GB" dirty="0" err="1"/>
              <a:t>nufotografuoti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4"/>
              </a:buClr>
              <a:buSzPts val="2400"/>
              <a:buChar char="•"/>
            </a:pPr>
            <a:r>
              <a:rPr lang="en-GB" dirty="0"/>
              <a:t>Tada </a:t>
            </a:r>
            <a:r>
              <a:rPr lang="en-GB" dirty="0" err="1"/>
              <a:t>padėkite</a:t>
            </a:r>
            <a:r>
              <a:rPr lang="en-GB" dirty="0"/>
              <a:t> </a:t>
            </a:r>
            <a:r>
              <a:rPr lang="en-GB" dirty="0" err="1"/>
              <a:t>telefoną</a:t>
            </a:r>
            <a:r>
              <a:rPr lang="en-GB" dirty="0"/>
              <a:t> </a:t>
            </a:r>
            <a:r>
              <a:rPr lang="en-GB" dirty="0" err="1"/>
              <a:t>virš</a:t>
            </a:r>
            <a:r>
              <a:rPr lang="en-GB" dirty="0"/>
              <a:t> </a:t>
            </a:r>
            <a:r>
              <a:rPr lang="en-GB" dirty="0" err="1"/>
              <a:t>sukurto</a:t>
            </a:r>
            <a:r>
              <a:rPr lang="en-GB" dirty="0"/>
              <a:t> </a:t>
            </a:r>
            <a:r>
              <a:rPr lang="en-GB" dirty="0" err="1"/>
              <a:t>atskaitos</a:t>
            </a:r>
            <a:r>
              <a:rPr lang="en-GB" dirty="0"/>
              <a:t> </a:t>
            </a:r>
            <a:r>
              <a:rPr lang="en-GB" dirty="0" err="1"/>
              <a:t>taško</a:t>
            </a:r>
            <a:r>
              <a:rPr lang="en-GB" dirty="0"/>
              <a:t>. </a:t>
            </a:r>
            <a:r>
              <a:rPr lang="en-GB" dirty="0" err="1"/>
              <a:t>Jei</a:t>
            </a:r>
            <a:r>
              <a:rPr lang="en-GB" dirty="0"/>
              <a:t> </a:t>
            </a:r>
            <a:r>
              <a:rPr lang="en-GB" dirty="0" err="1"/>
              <a:t>naudojate</a:t>
            </a:r>
            <a:r>
              <a:rPr lang="en-GB" dirty="0"/>
              <a:t> </a:t>
            </a:r>
            <a:r>
              <a:rPr lang="en-GB" dirty="0" err="1"/>
              <a:t>asmenukių</a:t>
            </a:r>
            <a:r>
              <a:rPr lang="en-GB" dirty="0"/>
              <a:t> </a:t>
            </a:r>
            <a:r>
              <a:rPr lang="en-GB" dirty="0" err="1"/>
              <a:t>lazdą</a:t>
            </a:r>
            <a:r>
              <a:rPr lang="en-GB" dirty="0"/>
              <a:t>, </a:t>
            </a:r>
            <a:r>
              <a:rPr lang="en-GB" dirty="0" err="1"/>
              <a:t>užtvirtinkite</a:t>
            </a:r>
            <a:r>
              <a:rPr lang="en-GB" dirty="0"/>
              <a:t> </a:t>
            </a:r>
            <a:r>
              <a:rPr lang="en-GB" dirty="0" err="1"/>
              <a:t>jos</a:t>
            </a:r>
            <a:r>
              <a:rPr lang="en-GB" dirty="0"/>
              <a:t> </a:t>
            </a:r>
            <a:r>
              <a:rPr lang="en-GB" dirty="0" err="1"/>
              <a:t>poziciją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4"/>
              </a:buClr>
              <a:buSzPts val="2400"/>
              <a:buChar char="•"/>
            </a:pPr>
            <a:r>
              <a:rPr lang="en-GB" dirty="0" err="1"/>
              <a:t>Dabar</a:t>
            </a:r>
            <a:r>
              <a:rPr lang="en-GB" dirty="0"/>
              <a:t> </a:t>
            </a:r>
            <a:r>
              <a:rPr lang="en-GB" dirty="0" err="1"/>
              <a:t>telefoną</a:t>
            </a:r>
            <a:r>
              <a:rPr lang="en-GB" dirty="0"/>
              <a:t> </a:t>
            </a:r>
            <a:r>
              <a:rPr lang="en-GB" dirty="0" err="1"/>
              <a:t>padėkite</a:t>
            </a:r>
            <a:r>
              <a:rPr lang="en-GB" dirty="0"/>
              <a:t> </a:t>
            </a:r>
            <a:r>
              <a:rPr lang="en-GB" dirty="0" err="1"/>
              <a:t>taip</a:t>
            </a:r>
            <a:r>
              <a:rPr lang="en-GB" dirty="0"/>
              <a:t>, </a:t>
            </a:r>
            <a:r>
              <a:rPr lang="en-GB" dirty="0" err="1"/>
              <a:t>kad</a:t>
            </a:r>
            <a:r>
              <a:rPr lang="en-GB" dirty="0"/>
              <a:t> </a:t>
            </a:r>
            <a:r>
              <a:rPr lang="en-GB" dirty="0" err="1"/>
              <a:t>rutulys</a:t>
            </a:r>
            <a:r>
              <a:rPr lang="en-GB" dirty="0"/>
              <a:t> </a:t>
            </a:r>
            <a:r>
              <a:rPr lang="en-GB" dirty="0" err="1"/>
              <a:t>būtų</a:t>
            </a:r>
            <a:r>
              <a:rPr lang="en-GB" dirty="0"/>
              <a:t> </a:t>
            </a:r>
            <a:r>
              <a:rPr lang="en-GB" dirty="0" err="1"/>
              <a:t>apskritime</a:t>
            </a:r>
            <a:r>
              <a:rPr lang="en-GB" dirty="0"/>
              <a:t>. </a:t>
            </a:r>
            <a:r>
              <a:rPr lang="en-GB" dirty="0" err="1"/>
              <a:t>Nuotrauka</a:t>
            </a:r>
            <a:r>
              <a:rPr lang="en-GB" dirty="0"/>
              <a:t> bus </a:t>
            </a:r>
            <a:r>
              <a:rPr lang="en-GB" dirty="0" err="1"/>
              <a:t>padaryta</a:t>
            </a:r>
            <a:r>
              <a:rPr lang="en-GB" dirty="0"/>
              <a:t> </a:t>
            </a:r>
            <a:r>
              <a:rPr lang="en-GB" dirty="0" err="1"/>
              <a:t>automatiškai</a:t>
            </a:r>
            <a:r>
              <a:rPr lang="en-GB" dirty="0"/>
              <a:t>, kai </a:t>
            </a:r>
            <a:r>
              <a:rPr lang="en-GB" dirty="0" err="1"/>
              <a:t>kamuolys</a:t>
            </a:r>
            <a:r>
              <a:rPr lang="en-GB" dirty="0"/>
              <a:t> bus </a:t>
            </a:r>
            <a:r>
              <a:rPr lang="en-GB" dirty="0" err="1"/>
              <a:t>rutulys</a:t>
            </a:r>
            <a:r>
              <a:rPr lang="en-GB" dirty="0"/>
              <a:t> </a:t>
            </a:r>
            <a:r>
              <a:rPr lang="en-GB" dirty="0" err="1"/>
              <a:t>sutaps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skrituliu</a:t>
            </a:r>
            <a:endParaRPr dirty="0"/>
          </a:p>
        </p:txBody>
      </p:sp>
      <p:pic>
        <p:nvPicPr>
          <p:cNvPr id="412" name="Google Shape;412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78804" y="1615661"/>
            <a:ext cx="4659635" cy="4096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7"/>
          <p:cNvSpPr txBox="1">
            <a:spLocks noGrp="1"/>
          </p:cNvSpPr>
          <p:nvPr>
            <p:ph type="title"/>
          </p:nvPr>
        </p:nvSpPr>
        <p:spPr>
          <a:xfrm>
            <a:off x="850211" y="65270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4400"/>
              <a:buFont typeface="Calibri"/>
              <a:buNone/>
            </a:pPr>
            <a:r>
              <a:rPr lang="en-GB" b="1"/>
              <a:t>Nufotografuokite 360° nuotrauką</a:t>
            </a:r>
            <a:endParaRPr/>
          </a:p>
        </p:txBody>
      </p:sp>
      <p:sp>
        <p:nvSpPr>
          <p:cNvPr id="418" name="Google Shape;418;p37"/>
          <p:cNvSpPr txBox="1">
            <a:spLocks noGrp="1"/>
          </p:cNvSpPr>
          <p:nvPr>
            <p:ph type="body" idx="1"/>
          </p:nvPr>
        </p:nvSpPr>
        <p:spPr>
          <a:xfrm>
            <a:off x="850211" y="2105855"/>
            <a:ext cx="5747238" cy="4228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2400"/>
              <a:buChar char="•"/>
            </a:pPr>
            <a:r>
              <a:rPr lang="en-GB" dirty="0"/>
              <a:t>Kai </a:t>
            </a:r>
            <a:r>
              <a:rPr lang="en-GB" dirty="0" err="1"/>
              <a:t>aprėpiama</a:t>
            </a:r>
            <a:r>
              <a:rPr lang="en-GB" dirty="0"/>
              <a:t> visa </a:t>
            </a:r>
            <a:r>
              <a:rPr lang="en-GB" dirty="0" err="1"/>
              <a:t>visualinė</a:t>
            </a:r>
            <a:r>
              <a:rPr lang="en-GB" dirty="0"/>
              <a:t> </a:t>
            </a:r>
            <a:r>
              <a:rPr lang="en-GB" dirty="0" err="1"/>
              <a:t>sfera</a:t>
            </a:r>
            <a:r>
              <a:rPr lang="en-GB" dirty="0"/>
              <a:t>, </a:t>
            </a:r>
            <a:r>
              <a:rPr lang="en-GB" dirty="0" err="1"/>
              <a:t>programa</a:t>
            </a:r>
            <a:r>
              <a:rPr lang="en-GB" dirty="0"/>
              <a:t> </a:t>
            </a:r>
            <a:r>
              <a:rPr lang="en-GB" dirty="0" err="1"/>
              <a:t>dažniausiai</a:t>
            </a:r>
            <a:r>
              <a:rPr lang="en-GB" dirty="0"/>
              <a:t> </a:t>
            </a:r>
            <a:r>
              <a:rPr lang="en-GB" dirty="0" err="1"/>
              <a:t>supranta</a:t>
            </a:r>
            <a:r>
              <a:rPr lang="en-GB" dirty="0"/>
              <a:t>, </a:t>
            </a:r>
            <a:r>
              <a:rPr lang="en-GB" dirty="0" err="1"/>
              <a:t>baigia</a:t>
            </a:r>
            <a:r>
              <a:rPr lang="en-GB" dirty="0"/>
              <a:t> </a:t>
            </a:r>
            <a:r>
              <a:rPr lang="en-GB" dirty="0" err="1"/>
              <a:t>fotografavimo</a:t>
            </a:r>
            <a:r>
              <a:rPr lang="en-GB" dirty="0"/>
              <a:t> </a:t>
            </a:r>
            <a:r>
              <a:rPr lang="en-GB" dirty="0" err="1"/>
              <a:t>procesą</a:t>
            </a:r>
            <a:r>
              <a:rPr lang="en-GB" dirty="0"/>
              <a:t> </a:t>
            </a:r>
            <a:r>
              <a:rPr lang="en-GB" dirty="0" err="1"/>
              <a:t>ir</a:t>
            </a:r>
            <a:r>
              <a:rPr lang="en-GB" dirty="0"/>
              <a:t> </a:t>
            </a:r>
            <a:r>
              <a:rPr lang="en-GB" dirty="0" err="1"/>
              <a:t>tada</a:t>
            </a:r>
            <a:r>
              <a:rPr lang="en-GB" dirty="0"/>
              <a:t> </a:t>
            </a:r>
            <a:r>
              <a:rPr lang="en-GB" dirty="0" err="1"/>
              <a:t>jį</a:t>
            </a:r>
            <a:r>
              <a:rPr lang="en-GB" dirty="0"/>
              <a:t> </a:t>
            </a:r>
            <a:r>
              <a:rPr lang="en-GB" dirty="0" err="1"/>
              <a:t>pradeda</a:t>
            </a:r>
            <a:r>
              <a:rPr lang="en-GB" dirty="0"/>
              <a:t> </a:t>
            </a:r>
            <a:r>
              <a:rPr lang="en-GB" dirty="0" err="1"/>
              <a:t>iš</a:t>
            </a:r>
            <a:r>
              <a:rPr lang="en-GB" dirty="0"/>
              <a:t> </a:t>
            </a:r>
            <a:r>
              <a:rPr lang="en-GB" dirty="0" err="1"/>
              <a:t>naujo</a:t>
            </a:r>
            <a:endParaRPr dirty="0"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4"/>
              </a:buClr>
              <a:buSzPts val="2400"/>
              <a:buChar char="•"/>
            </a:pPr>
            <a:r>
              <a:rPr lang="en-GB" dirty="0" err="1"/>
              <a:t>Taip</a:t>
            </a:r>
            <a:r>
              <a:rPr lang="en-GB" dirty="0"/>
              <a:t> pat </a:t>
            </a:r>
            <a:r>
              <a:rPr lang="en-GB" dirty="0" err="1"/>
              <a:t>galite</a:t>
            </a:r>
            <a:r>
              <a:rPr lang="en-GB" dirty="0"/>
              <a:t> </a:t>
            </a:r>
            <a:r>
              <a:rPr lang="en-GB" dirty="0" err="1"/>
              <a:t>jį</a:t>
            </a:r>
            <a:r>
              <a:rPr lang="en-GB" dirty="0"/>
              <a:t> </a:t>
            </a:r>
            <a:r>
              <a:rPr lang="en-GB" dirty="0" err="1"/>
              <a:t>užbaigti</a:t>
            </a:r>
            <a:r>
              <a:rPr lang="en-GB" dirty="0"/>
              <a:t> bet </a:t>
            </a:r>
            <a:r>
              <a:rPr lang="en-GB" dirty="0" err="1"/>
              <a:t>kuriuo</a:t>
            </a:r>
            <a:r>
              <a:rPr lang="en-GB" dirty="0"/>
              <a:t> </a:t>
            </a:r>
            <a:r>
              <a:rPr lang="en-GB" dirty="0" err="1"/>
              <a:t>metu</a:t>
            </a:r>
            <a:r>
              <a:rPr lang="en-GB" dirty="0"/>
              <a:t>, </a:t>
            </a:r>
            <a:r>
              <a:rPr lang="en-GB" dirty="0" err="1"/>
              <a:t>apačioje</a:t>
            </a:r>
            <a:r>
              <a:rPr lang="en-GB" dirty="0"/>
              <a:t> </a:t>
            </a:r>
            <a:r>
              <a:rPr lang="en-GB" dirty="0" err="1"/>
              <a:t>pasirinkę</a:t>
            </a:r>
            <a:r>
              <a:rPr lang="en-GB" dirty="0"/>
              <a:t> </a:t>
            </a:r>
            <a:r>
              <a:rPr lang="en-GB" dirty="0" err="1"/>
              <a:t>mygtuką</a:t>
            </a:r>
            <a:r>
              <a:rPr lang="en-GB" dirty="0"/>
              <a:t> „Done“. </a:t>
            </a:r>
            <a:r>
              <a:rPr lang="en-GB" dirty="0" err="1"/>
              <a:t>Tačiau</a:t>
            </a:r>
            <a:r>
              <a:rPr lang="en-GB" dirty="0"/>
              <a:t>, </a:t>
            </a:r>
            <a:r>
              <a:rPr lang="en-GB" dirty="0" err="1"/>
              <a:t>jei</a:t>
            </a:r>
            <a:r>
              <a:rPr lang="en-GB" dirty="0"/>
              <a:t> </a:t>
            </a:r>
            <a:r>
              <a:rPr lang="en-GB" dirty="0" err="1"/>
              <a:t>sferoje</a:t>
            </a:r>
            <a:r>
              <a:rPr lang="en-GB" dirty="0"/>
              <a:t> </a:t>
            </a:r>
            <a:r>
              <a:rPr lang="en-GB" dirty="0" err="1"/>
              <a:t>trūksta</a:t>
            </a:r>
            <a:r>
              <a:rPr lang="en-GB" dirty="0"/>
              <a:t> kai </a:t>
            </a:r>
            <a:r>
              <a:rPr lang="en-GB" dirty="0" err="1"/>
              <a:t>kurių</a:t>
            </a:r>
            <a:r>
              <a:rPr lang="en-GB" dirty="0"/>
              <a:t> </a:t>
            </a:r>
            <a:r>
              <a:rPr lang="en-GB" dirty="0" err="1"/>
              <a:t>kadrų</a:t>
            </a:r>
            <a:r>
              <a:rPr lang="en-GB" dirty="0"/>
              <a:t>, ji </a:t>
            </a:r>
            <a:r>
              <a:rPr lang="en-GB" dirty="0" err="1"/>
              <a:t>nesujungs</a:t>
            </a:r>
            <a:r>
              <a:rPr lang="en-GB" dirty="0"/>
              <a:t> </a:t>
            </a:r>
            <a:r>
              <a:rPr lang="en-GB" dirty="0" err="1"/>
              <a:t>visos</a:t>
            </a:r>
            <a:r>
              <a:rPr lang="en-GB" dirty="0"/>
              <a:t> 360° </a:t>
            </a:r>
            <a:r>
              <a:rPr lang="en-GB" dirty="0" err="1"/>
              <a:t>nuotraukos</a:t>
            </a:r>
            <a:r>
              <a:rPr lang="en-GB" dirty="0"/>
              <a:t>, bet </a:t>
            </a:r>
            <a:r>
              <a:rPr lang="en-GB" dirty="0" err="1"/>
              <a:t>sujungs</a:t>
            </a:r>
            <a:r>
              <a:rPr lang="en-GB" dirty="0"/>
              <a:t> </a:t>
            </a:r>
            <a:r>
              <a:rPr lang="en-GB" dirty="0" err="1"/>
              <a:t>vaizdą</a:t>
            </a:r>
            <a:r>
              <a:rPr lang="en-GB" dirty="0"/>
              <a:t>, </a:t>
            </a:r>
            <a:r>
              <a:rPr lang="en-GB" dirty="0" err="1"/>
              <a:t>jei</a:t>
            </a:r>
            <a:r>
              <a:rPr lang="en-GB" dirty="0"/>
              <a:t> </a:t>
            </a:r>
            <a:r>
              <a:rPr lang="en-GB" dirty="0" err="1"/>
              <a:t>trūksta</a:t>
            </a:r>
            <a:r>
              <a:rPr lang="en-GB" dirty="0"/>
              <a:t> </a:t>
            </a:r>
            <a:r>
              <a:rPr lang="en-GB" dirty="0" err="1"/>
              <a:t>tik</a:t>
            </a:r>
            <a:r>
              <a:rPr lang="en-GB" dirty="0"/>
              <a:t> </a:t>
            </a:r>
            <a:r>
              <a:rPr lang="en-GB" dirty="0" err="1"/>
              <a:t>kelių</a:t>
            </a:r>
            <a:r>
              <a:rPr lang="en-GB" dirty="0"/>
              <a:t> </a:t>
            </a:r>
            <a:r>
              <a:rPr lang="en-GB" dirty="0" err="1"/>
              <a:t>kadrų</a:t>
            </a:r>
            <a:endParaRPr dirty="0"/>
          </a:p>
        </p:txBody>
      </p:sp>
      <p:pic>
        <p:nvPicPr>
          <p:cNvPr id="419" name="Google Shape;419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97658" y="1870185"/>
            <a:ext cx="4659635" cy="4096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8"/>
          <p:cNvSpPr txBox="1">
            <a:spLocks noGrp="1"/>
          </p:cNvSpPr>
          <p:nvPr>
            <p:ph type="title"/>
          </p:nvPr>
        </p:nvSpPr>
        <p:spPr>
          <a:xfrm>
            <a:off x="770299" y="1021011"/>
            <a:ext cx="738066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4400"/>
              <a:buFont typeface="Calibri"/>
              <a:buNone/>
            </a:pPr>
            <a:r>
              <a:rPr lang="en-GB" b="1"/>
              <a:t>Pasiekite savo 360° nuotrauką</a:t>
            </a:r>
            <a:endParaRPr/>
          </a:p>
        </p:txBody>
      </p:sp>
      <p:sp>
        <p:nvSpPr>
          <p:cNvPr id="425" name="Google Shape;425;p38"/>
          <p:cNvSpPr txBox="1">
            <a:spLocks noGrp="1"/>
          </p:cNvSpPr>
          <p:nvPr>
            <p:ph type="body" idx="1"/>
          </p:nvPr>
        </p:nvSpPr>
        <p:spPr>
          <a:xfrm>
            <a:off x="952500" y="2637541"/>
            <a:ext cx="6520962" cy="3291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2400"/>
              <a:buNone/>
            </a:pPr>
            <a:r>
              <a:rPr lang="en-GB" dirty="0" err="1"/>
              <a:t>Jūsų</a:t>
            </a:r>
            <a:r>
              <a:rPr lang="en-GB" dirty="0"/>
              <a:t> 360° </a:t>
            </a:r>
            <a:r>
              <a:rPr lang="en-GB" dirty="0" err="1"/>
              <a:t>nuotrauka</a:t>
            </a:r>
            <a:r>
              <a:rPr lang="en-GB" dirty="0"/>
              <a:t> </a:t>
            </a:r>
            <a:r>
              <a:rPr lang="en-GB" dirty="0" err="1"/>
              <a:t>sujungiama</a:t>
            </a:r>
            <a:r>
              <a:rPr lang="en-GB" dirty="0"/>
              <a:t> </a:t>
            </a:r>
            <a:r>
              <a:rPr lang="en-GB" dirty="0" err="1"/>
              <a:t>ir</a:t>
            </a:r>
            <a:r>
              <a:rPr lang="en-GB" dirty="0"/>
              <a:t> </a:t>
            </a:r>
            <a:r>
              <a:rPr lang="en-GB" dirty="0" err="1"/>
              <a:t>išsaugoma</a:t>
            </a:r>
            <a:r>
              <a:rPr lang="en-GB" dirty="0"/>
              <a:t> </a:t>
            </a:r>
            <a:r>
              <a:rPr lang="en-GB" dirty="0" err="1"/>
              <a:t>jūsų</a:t>
            </a:r>
            <a:r>
              <a:rPr lang="en-GB" dirty="0"/>
              <a:t> </a:t>
            </a:r>
            <a:r>
              <a:rPr lang="en-GB" dirty="0" err="1"/>
              <a:t>telefono</a:t>
            </a:r>
            <a:r>
              <a:rPr lang="en-GB" dirty="0"/>
              <a:t> </a:t>
            </a:r>
            <a:r>
              <a:rPr lang="en-GB" dirty="0" err="1"/>
              <a:t>skirtuke</a:t>
            </a:r>
            <a:r>
              <a:rPr lang="en-GB" dirty="0"/>
              <a:t> „Private“, </a:t>
            </a:r>
            <a:r>
              <a:rPr lang="en-GB" dirty="0" err="1"/>
              <a:t>esančiame</a:t>
            </a:r>
            <a:r>
              <a:rPr lang="en-GB" dirty="0"/>
              <a:t> „Street View“. </a:t>
            </a:r>
            <a:endParaRPr lang="lt-LT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2400"/>
              <a:buNone/>
            </a:pPr>
            <a:endParaRPr lang="lt-LT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2400"/>
              <a:buNone/>
            </a:pPr>
            <a:r>
              <a:rPr lang="en-GB" dirty="0" err="1"/>
              <a:t>Nuotrauka</a:t>
            </a:r>
            <a:r>
              <a:rPr lang="en-GB" dirty="0"/>
              <a:t> </a:t>
            </a:r>
            <a:r>
              <a:rPr lang="en-GB" dirty="0" err="1"/>
              <a:t>taip</a:t>
            </a:r>
            <a:r>
              <a:rPr lang="en-GB" dirty="0"/>
              <a:t> pat </a:t>
            </a:r>
            <a:r>
              <a:rPr lang="en-GB" dirty="0" err="1"/>
              <a:t>išsaugoma</a:t>
            </a:r>
            <a:r>
              <a:rPr lang="en-GB" dirty="0"/>
              <a:t> </a:t>
            </a:r>
            <a:r>
              <a:rPr lang="en-GB" dirty="0" err="1"/>
              <a:t>jūsų</a:t>
            </a:r>
            <a:r>
              <a:rPr lang="en-GB" dirty="0"/>
              <a:t> </a:t>
            </a:r>
            <a:r>
              <a:rPr lang="en-GB" dirty="0" err="1"/>
              <a:t>telefone</a:t>
            </a:r>
            <a:r>
              <a:rPr lang="en-GB" dirty="0"/>
              <a:t> (</a:t>
            </a:r>
            <a:r>
              <a:rPr lang="en-GB" dirty="0" err="1"/>
              <a:t>nebent</a:t>
            </a:r>
            <a:r>
              <a:rPr lang="en-GB" dirty="0"/>
              <a:t> </a:t>
            </a:r>
            <a:r>
              <a:rPr lang="en-GB" dirty="0" err="1"/>
              <a:t>išjungėte</a:t>
            </a:r>
            <a:r>
              <a:rPr lang="en-GB" dirty="0"/>
              <a:t> </a:t>
            </a:r>
            <a:r>
              <a:rPr lang="en-GB" dirty="0" err="1"/>
              <a:t>šį</a:t>
            </a:r>
            <a:r>
              <a:rPr lang="en-GB" dirty="0"/>
              <a:t> </a:t>
            </a:r>
            <a:r>
              <a:rPr lang="en-GB" dirty="0" err="1"/>
              <a:t>nustatymą</a:t>
            </a:r>
            <a:r>
              <a:rPr lang="en-GB" dirty="0"/>
              <a:t>).</a:t>
            </a:r>
            <a:endParaRPr dirty="0"/>
          </a:p>
        </p:txBody>
      </p:sp>
      <p:pic>
        <p:nvPicPr>
          <p:cNvPr id="426" name="Google Shape;426;p38"/>
          <p:cNvPicPr preferRelativeResize="0"/>
          <p:nvPr/>
        </p:nvPicPr>
        <p:blipFill rotWithShape="1">
          <a:blip r:embed="rId3">
            <a:alphaModFix/>
          </a:blip>
          <a:srcRect r="50266"/>
          <a:stretch/>
        </p:blipFill>
        <p:spPr>
          <a:xfrm>
            <a:off x="8689292" y="1021011"/>
            <a:ext cx="2550208" cy="4544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39"/>
          <p:cNvSpPr txBox="1">
            <a:spLocks noGrp="1"/>
          </p:cNvSpPr>
          <p:nvPr>
            <p:ph type="title"/>
          </p:nvPr>
        </p:nvSpPr>
        <p:spPr>
          <a:xfrm>
            <a:off x="714375" y="976201"/>
            <a:ext cx="807775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4400"/>
              <a:buFont typeface="Calibri"/>
              <a:buNone/>
            </a:pPr>
            <a:r>
              <a:rPr lang="en-GB" b="1" dirty="0" err="1"/>
              <a:t>Pasidalinkite</a:t>
            </a:r>
            <a:r>
              <a:rPr lang="en-GB" b="1" dirty="0"/>
              <a:t> </a:t>
            </a:r>
            <a:r>
              <a:rPr lang="en-GB" b="1" dirty="0" err="1"/>
              <a:t>savo</a:t>
            </a:r>
            <a:r>
              <a:rPr lang="en-GB" b="1" dirty="0"/>
              <a:t> 360° </a:t>
            </a:r>
            <a:r>
              <a:rPr lang="en-GB" b="1" dirty="0" err="1"/>
              <a:t>nuotrauka</a:t>
            </a:r>
            <a:endParaRPr dirty="0"/>
          </a:p>
        </p:txBody>
      </p:sp>
      <p:sp>
        <p:nvSpPr>
          <p:cNvPr id="432" name="Google Shape;432;p39"/>
          <p:cNvSpPr txBox="1">
            <a:spLocks noGrp="1"/>
          </p:cNvSpPr>
          <p:nvPr>
            <p:ph type="body" idx="1"/>
          </p:nvPr>
        </p:nvSpPr>
        <p:spPr>
          <a:xfrm>
            <a:off x="838199" y="2141509"/>
            <a:ext cx="6938109" cy="4033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2400"/>
              <a:buNone/>
            </a:pPr>
            <a:r>
              <a:rPr lang="en-GB" dirty="0" err="1"/>
              <a:t>Dabar</a:t>
            </a:r>
            <a:r>
              <a:rPr lang="en-GB" dirty="0"/>
              <a:t>, kai </a:t>
            </a:r>
            <a:r>
              <a:rPr lang="en-GB" dirty="0" err="1"/>
              <a:t>turite</a:t>
            </a:r>
            <a:r>
              <a:rPr lang="en-GB" dirty="0"/>
              <a:t> 360° </a:t>
            </a:r>
            <a:r>
              <a:rPr lang="en-GB" dirty="0" err="1"/>
              <a:t>nuotrauką</a:t>
            </a:r>
            <a:r>
              <a:rPr lang="en-GB" dirty="0"/>
              <a:t>, </a:t>
            </a:r>
            <a:r>
              <a:rPr lang="en-GB" dirty="0" err="1"/>
              <a:t>galite</a:t>
            </a:r>
            <a:r>
              <a:rPr lang="en-GB" dirty="0"/>
              <a:t> </a:t>
            </a:r>
            <a:r>
              <a:rPr lang="en-GB" dirty="0" err="1"/>
              <a:t>pasirinkti</a:t>
            </a:r>
            <a:r>
              <a:rPr lang="en-GB" dirty="0"/>
              <a:t>, </a:t>
            </a:r>
            <a:r>
              <a:rPr lang="en-GB" dirty="0" err="1"/>
              <a:t>kaip</a:t>
            </a:r>
            <a:r>
              <a:rPr lang="en-GB" dirty="0"/>
              <a:t> norite </a:t>
            </a:r>
            <a:r>
              <a:rPr lang="en-GB" dirty="0" err="1"/>
              <a:t>ją</a:t>
            </a:r>
            <a:r>
              <a:rPr lang="en-GB" dirty="0"/>
              <a:t> </a:t>
            </a:r>
            <a:r>
              <a:rPr lang="en-GB" dirty="0" err="1"/>
              <a:t>bendrinti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lt-LT" dirty="0"/>
              <a:t> kolegomis,</a:t>
            </a:r>
            <a:r>
              <a:rPr lang="en-GB" dirty="0"/>
              <a:t> </a:t>
            </a:r>
            <a:r>
              <a:rPr lang="en-GB" dirty="0" err="1"/>
              <a:t>draugais</a:t>
            </a:r>
            <a:r>
              <a:rPr lang="en-GB" dirty="0"/>
              <a:t> </a:t>
            </a:r>
            <a:r>
              <a:rPr lang="lt-LT" dirty="0"/>
              <a:t>ar</a:t>
            </a:r>
            <a:r>
              <a:rPr lang="en-GB" dirty="0"/>
              <a:t> </a:t>
            </a:r>
            <a:r>
              <a:rPr lang="en-GB" dirty="0" err="1"/>
              <a:t>šeima</a:t>
            </a:r>
            <a:r>
              <a:rPr lang="en-GB" dirty="0"/>
              <a:t>: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4"/>
              </a:buClr>
              <a:buSzPts val="2400"/>
              <a:buChar char="•"/>
            </a:pPr>
            <a:r>
              <a:rPr lang="en-GB" dirty="0" err="1"/>
              <a:t>Galite</a:t>
            </a:r>
            <a:r>
              <a:rPr lang="en-GB" dirty="0"/>
              <a:t> </a:t>
            </a:r>
            <a:r>
              <a:rPr lang="en-GB" dirty="0" err="1"/>
              <a:t>tiesiog</a:t>
            </a:r>
            <a:r>
              <a:rPr lang="en-GB" dirty="0"/>
              <a:t> </a:t>
            </a:r>
            <a:r>
              <a:rPr lang="en-GB" dirty="0" err="1"/>
              <a:t>pasirinkti</a:t>
            </a:r>
            <a:r>
              <a:rPr lang="en-GB" dirty="0"/>
              <a:t>, </a:t>
            </a:r>
            <a:r>
              <a:rPr lang="en-GB" dirty="0" err="1"/>
              <a:t>ar</a:t>
            </a:r>
            <a:r>
              <a:rPr lang="en-GB" dirty="0"/>
              <a:t> norite </a:t>
            </a:r>
            <a:r>
              <a:rPr lang="en-GB" dirty="0" err="1"/>
              <a:t>privačiai</a:t>
            </a:r>
            <a:r>
              <a:rPr lang="en-GB" dirty="0"/>
              <a:t> </a:t>
            </a:r>
            <a:r>
              <a:rPr lang="en-GB" dirty="0" err="1"/>
              <a:t>bendrinti</a:t>
            </a:r>
            <a:r>
              <a:rPr lang="en-GB" dirty="0"/>
              <a:t> </a:t>
            </a:r>
            <a:r>
              <a:rPr lang="en-GB" dirty="0" err="1"/>
              <a:t>nuotrauką</a:t>
            </a:r>
            <a:r>
              <a:rPr lang="en-GB" dirty="0"/>
              <a:t> </a:t>
            </a:r>
            <a:r>
              <a:rPr lang="en-GB" dirty="0" err="1"/>
              <a:t>naudodami</a:t>
            </a:r>
            <a:r>
              <a:rPr lang="en-GB" dirty="0"/>
              <a:t> „Street View“, „Private“ </a:t>
            </a:r>
            <a:r>
              <a:rPr lang="en-GB" dirty="0" err="1"/>
              <a:t>skirtuke</a:t>
            </a:r>
            <a:r>
              <a:rPr lang="en-GB" dirty="0"/>
              <a:t> </a:t>
            </a:r>
            <a:r>
              <a:rPr lang="en-GB" dirty="0" err="1"/>
              <a:t>esančiomis</a:t>
            </a:r>
            <a:r>
              <a:rPr lang="en-GB" dirty="0"/>
              <a:t> </a:t>
            </a:r>
            <a:r>
              <a:rPr lang="en-GB" dirty="0" err="1"/>
              <a:t>bendrinimo</a:t>
            </a:r>
            <a:r>
              <a:rPr lang="en-GB" dirty="0"/>
              <a:t> </a:t>
            </a:r>
            <a:r>
              <a:rPr lang="en-GB" dirty="0" err="1"/>
              <a:t>parinktimis</a:t>
            </a:r>
            <a:r>
              <a:rPr lang="en-GB" dirty="0"/>
              <a:t>, </a:t>
            </a:r>
            <a:r>
              <a:rPr lang="en-GB" dirty="0" err="1"/>
              <a:t>arba</a:t>
            </a:r>
            <a:r>
              <a:rPr lang="en-GB" dirty="0"/>
              <a:t> </a:t>
            </a:r>
            <a:r>
              <a:rPr lang="en-GB" dirty="0" err="1"/>
              <a:t>galite</a:t>
            </a:r>
            <a:r>
              <a:rPr lang="en-GB" dirty="0"/>
              <a:t> </a:t>
            </a:r>
            <a:r>
              <a:rPr lang="en-GB" dirty="0" err="1"/>
              <a:t>pasirinkti</a:t>
            </a:r>
            <a:r>
              <a:rPr lang="en-GB" dirty="0"/>
              <a:t>, </a:t>
            </a:r>
            <a:r>
              <a:rPr lang="en-GB" dirty="0" err="1"/>
              <a:t>kad</a:t>
            </a:r>
            <a:r>
              <a:rPr lang="en-GB" dirty="0"/>
              <a:t> </a:t>
            </a:r>
            <a:r>
              <a:rPr lang="en-GB" dirty="0" err="1"/>
              <a:t>nuotrauka</a:t>
            </a:r>
            <a:r>
              <a:rPr lang="en-GB" dirty="0"/>
              <a:t> </a:t>
            </a:r>
            <a:r>
              <a:rPr lang="en-GB" dirty="0" err="1"/>
              <a:t>būtų</a:t>
            </a:r>
            <a:r>
              <a:rPr lang="en-GB" dirty="0"/>
              <a:t> </a:t>
            </a:r>
            <a:r>
              <a:rPr lang="en-GB" dirty="0" err="1"/>
              <a:t>viešai</a:t>
            </a:r>
            <a:r>
              <a:rPr lang="en-GB" dirty="0"/>
              <a:t> </a:t>
            </a:r>
            <a:r>
              <a:rPr lang="en-GB" dirty="0" err="1"/>
              <a:t>bendrinama</a:t>
            </a:r>
            <a:r>
              <a:rPr lang="en-GB" dirty="0"/>
              <a:t> „Street View“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4"/>
              </a:buClr>
              <a:buSzPts val="2400"/>
              <a:buChar char="•"/>
            </a:pPr>
            <a:r>
              <a:rPr lang="en-GB" dirty="0"/>
              <a:t>Kai </a:t>
            </a:r>
            <a:r>
              <a:rPr lang="en-GB" dirty="0" err="1"/>
              <a:t>publikuojate</a:t>
            </a:r>
            <a:r>
              <a:rPr lang="en-GB" dirty="0"/>
              <a:t> </a:t>
            </a:r>
            <a:r>
              <a:rPr lang="en-GB" dirty="0" err="1"/>
              <a:t>nuotrauką</a:t>
            </a:r>
            <a:r>
              <a:rPr lang="en-GB" dirty="0"/>
              <a:t> „Street View“, </a:t>
            </a:r>
            <a:r>
              <a:rPr lang="en-GB" dirty="0" err="1"/>
              <a:t>svarbu</a:t>
            </a:r>
            <a:r>
              <a:rPr lang="en-GB" dirty="0"/>
              <a:t> </a:t>
            </a:r>
            <a:r>
              <a:rPr lang="en-GB" dirty="0" err="1"/>
              <a:t>įsitikinti</a:t>
            </a:r>
            <a:r>
              <a:rPr lang="en-GB" dirty="0"/>
              <a:t>, </a:t>
            </a:r>
            <a:r>
              <a:rPr lang="en-GB" dirty="0" err="1"/>
              <a:t>kad</a:t>
            </a:r>
            <a:r>
              <a:rPr lang="en-GB" dirty="0"/>
              <a:t> </a:t>
            </a:r>
            <a:r>
              <a:rPr lang="en-GB" dirty="0" err="1"/>
              <a:t>nustatėte</a:t>
            </a:r>
            <a:r>
              <a:rPr lang="en-GB" dirty="0"/>
              <a:t> </a:t>
            </a:r>
            <a:r>
              <a:rPr lang="en-GB" dirty="0" err="1"/>
              <a:t>savo</a:t>
            </a:r>
            <a:r>
              <a:rPr lang="en-GB" dirty="0"/>
              <a:t> </a:t>
            </a:r>
            <a:r>
              <a:rPr lang="en-GB" dirty="0" err="1"/>
              <a:t>lokaciją</a:t>
            </a:r>
            <a:r>
              <a:rPr lang="en-GB" dirty="0"/>
              <a:t>, </a:t>
            </a:r>
            <a:r>
              <a:rPr lang="en-GB" dirty="0" err="1"/>
              <a:t>nes</a:t>
            </a:r>
            <a:r>
              <a:rPr lang="en-GB" dirty="0"/>
              <a:t> </a:t>
            </a:r>
            <a:r>
              <a:rPr lang="en-GB" dirty="0" err="1"/>
              <a:t>nuotrauka</a:t>
            </a:r>
            <a:r>
              <a:rPr lang="en-GB" dirty="0"/>
              <a:t> bus </a:t>
            </a:r>
            <a:r>
              <a:rPr lang="en-GB" dirty="0" err="1"/>
              <a:t>pridėta</a:t>
            </a:r>
            <a:r>
              <a:rPr lang="en-GB" dirty="0"/>
              <a:t> </a:t>
            </a:r>
            <a:r>
              <a:rPr lang="en-GB" dirty="0" err="1"/>
              <a:t>prie</a:t>
            </a:r>
            <a:r>
              <a:rPr lang="en-GB" dirty="0"/>
              <a:t> </a:t>
            </a:r>
            <a:r>
              <a:rPr lang="en-GB" dirty="0" err="1"/>
              <a:t>jūsų</a:t>
            </a:r>
            <a:r>
              <a:rPr lang="en-GB" dirty="0"/>
              <a:t> </a:t>
            </a:r>
            <a:r>
              <a:rPr lang="en-GB" dirty="0" err="1"/>
              <a:t>pasirinktos</a:t>
            </a:r>
            <a:r>
              <a:rPr lang="en-GB" dirty="0"/>
              <a:t> </a:t>
            </a:r>
            <a:r>
              <a:rPr lang="en-GB" dirty="0" err="1"/>
              <a:t>vietos</a:t>
            </a:r>
            <a:r>
              <a:rPr lang="en-GB" dirty="0"/>
              <a:t> </a:t>
            </a:r>
            <a:r>
              <a:rPr lang="en-GB" dirty="0" err="1"/>
              <a:t>žemėlapyje</a:t>
            </a:r>
            <a:endParaRPr dirty="0"/>
          </a:p>
        </p:txBody>
      </p:sp>
      <p:pic>
        <p:nvPicPr>
          <p:cNvPr id="433" name="Google Shape;433;p39"/>
          <p:cNvPicPr preferRelativeResize="0"/>
          <p:nvPr/>
        </p:nvPicPr>
        <p:blipFill rotWithShape="1">
          <a:blip r:embed="rId3">
            <a:alphaModFix/>
          </a:blip>
          <a:srcRect l="50673"/>
          <a:stretch/>
        </p:blipFill>
        <p:spPr>
          <a:xfrm>
            <a:off x="8896350" y="1109791"/>
            <a:ext cx="2581275" cy="46384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>
            <a:spLocks noGrp="1"/>
          </p:cNvSpPr>
          <p:nvPr>
            <p:ph type="body" idx="1"/>
          </p:nvPr>
        </p:nvSpPr>
        <p:spPr>
          <a:xfrm>
            <a:off x="767861" y="2330619"/>
            <a:ext cx="5879123" cy="3702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2400"/>
              <a:buNone/>
            </a:pPr>
            <a:r>
              <a:rPr lang="en-GB"/>
              <a:t>Savo telefone atsisiųskite programą “Insta360-for Go2, ONE R, ONE X2, ONE X”. IOS įrenginiuose programos pavadinimas yra “Insta360-GO2, ONE X2,R,X”, o logotipas atrodo taip pat.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4"/>
              </a:buClr>
              <a:buSzPts val="2400"/>
              <a:buNone/>
            </a:pPr>
            <a:r>
              <a:rPr lang="en-GB"/>
              <a:t>Atsisiuntimas ir įdiegimas gali užtrukti, todėl įsitikinkite, kad mobiliajame įrenginyje yra stabilus interneto ryšys. </a:t>
            </a:r>
            <a:endParaRPr/>
          </a:p>
          <a:p>
            <a:pPr marL="228600" lvl="0" indent="-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4"/>
              </a:buClr>
              <a:buSzPts val="2200"/>
              <a:buNone/>
            </a:pPr>
            <a:endParaRPr sz="2200"/>
          </a:p>
        </p:txBody>
      </p:sp>
      <p:sp>
        <p:nvSpPr>
          <p:cNvPr id="105" name="Google Shape;105;p4"/>
          <p:cNvSpPr txBox="1">
            <a:spLocks noGrp="1"/>
          </p:cNvSpPr>
          <p:nvPr>
            <p:ph type="title"/>
          </p:nvPr>
        </p:nvSpPr>
        <p:spPr>
          <a:xfrm>
            <a:off x="838200" y="815947"/>
            <a:ext cx="889323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4400"/>
              <a:buFont typeface="Calibri"/>
              <a:buNone/>
            </a:pPr>
            <a:r>
              <a:rPr lang="en-GB" b="1"/>
              <a:t>Kameros aktyvinimas</a:t>
            </a:r>
            <a:endParaRPr b="1"/>
          </a:p>
        </p:txBody>
      </p:sp>
      <p:pic>
        <p:nvPicPr>
          <p:cNvPr id="106" name="Google Shape;10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46985" y="2738083"/>
            <a:ext cx="4717270" cy="123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4"/>
          <p:cNvSpPr txBox="1"/>
          <p:nvPr/>
        </p:nvSpPr>
        <p:spPr>
          <a:xfrm>
            <a:off x="8179142" y="3974333"/>
            <a:ext cx="2444261" cy="53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0" i="1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An app in Google Play store</a:t>
            </a:r>
            <a:endParaRPr sz="1100" i="1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40"/>
          <p:cNvSpPr txBox="1">
            <a:spLocks noGrp="1"/>
          </p:cNvSpPr>
          <p:nvPr>
            <p:ph type="title"/>
          </p:nvPr>
        </p:nvSpPr>
        <p:spPr>
          <a:xfrm>
            <a:off x="2251364" y="2445838"/>
            <a:ext cx="775716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4400"/>
              <a:buFont typeface="Calibri"/>
              <a:buNone/>
            </a:pPr>
            <a:r>
              <a:rPr lang="en-GB"/>
              <a:t>Ačiū!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>
            <a:spLocks noGrp="1"/>
          </p:cNvSpPr>
          <p:nvPr>
            <p:ph type="body" idx="1"/>
          </p:nvPr>
        </p:nvSpPr>
        <p:spPr>
          <a:xfrm>
            <a:off x="838200" y="2726272"/>
            <a:ext cx="5835162" cy="3702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4"/>
              </a:buClr>
              <a:buSzPts val="2400"/>
              <a:buNone/>
            </a:pPr>
            <a:r>
              <a:rPr lang="en-GB" sz="2200" dirty="0" err="1"/>
              <a:t>Prieš</a:t>
            </a:r>
            <a:r>
              <a:rPr lang="en-GB" sz="2200" dirty="0"/>
              <a:t> </a:t>
            </a:r>
            <a:r>
              <a:rPr lang="en-GB" sz="2200" dirty="0" err="1"/>
              <a:t>naudodami</a:t>
            </a:r>
            <a:r>
              <a:rPr lang="en-GB" sz="2200" dirty="0"/>
              <a:t> </a:t>
            </a:r>
            <a:r>
              <a:rPr lang="en-GB" sz="2200" dirty="0" err="1"/>
              <a:t>kamerą</a:t>
            </a:r>
            <a:r>
              <a:rPr lang="en-GB" sz="2200" dirty="0"/>
              <a:t>, </a:t>
            </a:r>
            <a:r>
              <a:rPr lang="en-GB" sz="2200" dirty="0" err="1"/>
              <a:t>ją</a:t>
            </a:r>
            <a:r>
              <a:rPr lang="en-GB" sz="2200" dirty="0"/>
              <a:t> </a:t>
            </a:r>
            <a:r>
              <a:rPr lang="en-GB" sz="2200" dirty="0" err="1"/>
              <a:t>įkraukite</a:t>
            </a:r>
            <a:r>
              <a:rPr lang="en-GB" sz="2200" dirty="0"/>
              <a:t>.</a:t>
            </a:r>
            <a:endParaRPr lang="lt-LT" sz="2200" dirty="0"/>
          </a:p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4"/>
              </a:buClr>
              <a:buSzPts val="2400"/>
              <a:buNone/>
            </a:pPr>
            <a:r>
              <a:rPr lang="en-GB" sz="2200" dirty="0" err="1"/>
              <a:t>Naudokite</a:t>
            </a:r>
            <a:r>
              <a:rPr lang="en-GB" sz="2200" dirty="0"/>
              <a:t> </a:t>
            </a:r>
            <a:r>
              <a:rPr lang="en-GB" sz="2200" dirty="0" err="1"/>
              <a:t>pateiktą</a:t>
            </a:r>
            <a:r>
              <a:rPr lang="en-GB" sz="2200" dirty="0"/>
              <a:t> </a:t>
            </a:r>
            <a:r>
              <a:rPr lang="en-GB" sz="2200" dirty="0" err="1"/>
              <a:t>laidą</a:t>
            </a:r>
            <a:r>
              <a:rPr lang="en-GB" sz="2200" dirty="0"/>
              <a:t>.</a:t>
            </a:r>
            <a:endParaRPr sz="2200" dirty="0"/>
          </a:p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4"/>
              </a:buClr>
              <a:buSzPts val="2400"/>
              <a:buNone/>
            </a:pPr>
            <a:r>
              <a:rPr lang="en-GB" sz="2200" dirty="0" err="1"/>
              <a:t>Norėdami</a:t>
            </a:r>
            <a:r>
              <a:rPr lang="en-GB" sz="2200" dirty="0"/>
              <a:t> </a:t>
            </a:r>
            <a:r>
              <a:rPr lang="en-GB" sz="2200" dirty="0" err="1"/>
              <a:t>įkrauti</a:t>
            </a:r>
            <a:r>
              <a:rPr lang="en-GB" sz="2200" dirty="0"/>
              <a:t> </a:t>
            </a:r>
            <a:r>
              <a:rPr lang="en-GB" sz="2200" dirty="0" err="1"/>
              <a:t>kamerą</a:t>
            </a:r>
            <a:r>
              <a:rPr lang="en-GB" sz="2200" dirty="0"/>
              <a:t>, </a:t>
            </a:r>
            <a:r>
              <a:rPr lang="en-GB" sz="2200" dirty="0" err="1"/>
              <a:t>pirmiausia</a:t>
            </a:r>
            <a:r>
              <a:rPr lang="en-GB" sz="2200" dirty="0"/>
              <a:t> </a:t>
            </a:r>
            <a:r>
              <a:rPr lang="en-GB" sz="2200" dirty="0" err="1"/>
              <a:t>turite</a:t>
            </a:r>
            <a:r>
              <a:rPr lang="en-GB" sz="2200" dirty="0"/>
              <a:t> </a:t>
            </a:r>
            <a:r>
              <a:rPr lang="en-GB" sz="2200" dirty="0" err="1"/>
              <a:t>pastumti</a:t>
            </a:r>
            <a:r>
              <a:rPr lang="en-GB" sz="2200" dirty="0"/>
              <a:t> </a:t>
            </a:r>
            <a:r>
              <a:rPr lang="en-GB" sz="2200" dirty="0" err="1"/>
              <a:t>šone</a:t>
            </a:r>
            <a:r>
              <a:rPr lang="en-GB" sz="2200" dirty="0"/>
              <a:t> </a:t>
            </a:r>
            <a:r>
              <a:rPr lang="en-GB" sz="2200" dirty="0" err="1"/>
              <a:t>esantį</a:t>
            </a:r>
            <a:r>
              <a:rPr lang="en-GB" sz="2200" dirty="0"/>
              <a:t> </a:t>
            </a:r>
            <a:r>
              <a:rPr lang="en-GB" sz="2200" dirty="0" err="1"/>
              <a:t>jungiklį</a:t>
            </a:r>
            <a:r>
              <a:rPr lang="en-GB" sz="2200" dirty="0"/>
              <a:t> į </a:t>
            </a:r>
            <a:r>
              <a:rPr lang="en-GB" sz="2200" dirty="0" err="1"/>
              <a:t>viršų</a:t>
            </a:r>
            <a:r>
              <a:rPr lang="en-GB" sz="2200" dirty="0"/>
              <a:t>.</a:t>
            </a:r>
            <a:endParaRPr sz="2200" dirty="0"/>
          </a:p>
        </p:txBody>
      </p:sp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838200" y="815947"/>
            <a:ext cx="889323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4400"/>
              <a:buFont typeface="Calibri"/>
              <a:buNone/>
            </a:pPr>
            <a:r>
              <a:rPr lang="en-GB" b="1"/>
              <a:t>Kameros aktyvinimas</a:t>
            </a:r>
            <a:endParaRPr b="1"/>
          </a:p>
        </p:txBody>
      </p:sp>
      <p:pic>
        <p:nvPicPr>
          <p:cNvPr id="114" name="Google Shape;11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4897" y="2039305"/>
            <a:ext cx="3173072" cy="283222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5"/>
          <p:cNvSpPr txBox="1"/>
          <p:nvPr/>
        </p:nvSpPr>
        <p:spPr>
          <a:xfrm>
            <a:off x="7898968" y="4799647"/>
            <a:ext cx="1997506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lt-LT" sz="1100" i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Kameros</a:t>
            </a:r>
            <a:r>
              <a:rPr lang="en-GB" sz="1100" i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100" i="1" dirty="0" err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įkrovimo</a:t>
            </a:r>
            <a:r>
              <a:rPr lang="en-GB" sz="1100" i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100" i="1" dirty="0" err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jungtis</a:t>
            </a:r>
            <a:endParaRPr sz="1100" i="1" dirty="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5"/>
          <p:cNvSpPr txBox="1"/>
          <p:nvPr/>
        </p:nvSpPr>
        <p:spPr>
          <a:xfrm>
            <a:off x="9731433" y="3063004"/>
            <a:ext cx="1228725" cy="2616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GB" sz="10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Įkrovimo</a:t>
            </a:r>
            <a:r>
              <a:rPr lang="en-GB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0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jungtis</a:t>
            </a:r>
            <a:endParaRPr dirty="0"/>
          </a:p>
        </p:txBody>
      </p:sp>
      <p:sp>
        <p:nvSpPr>
          <p:cNvPr id="117" name="Google Shape;117;p5"/>
          <p:cNvSpPr txBox="1"/>
          <p:nvPr/>
        </p:nvSpPr>
        <p:spPr>
          <a:xfrm>
            <a:off x="9896474" y="3703980"/>
            <a:ext cx="1228725" cy="2616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Bat</a:t>
            </a:r>
            <a:r>
              <a:rPr lang="lt-LT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erija</a:t>
            </a:r>
            <a:r>
              <a:rPr lang="en-GB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"/>
          <p:cNvSpPr txBox="1">
            <a:spLocks noGrp="1"/>
          </p:cNvSpPr>
          <p:nvPr>
            <p:ph type="body" idx="1"/>
          </p:nvPr>
        </p:nvSpPr>
        <p:spPr>
          <a:xfrm>
            <a:off x="838200" y="2018416"/>
            <a:ext cx="9712570" cy="343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2400"/>
              <a:buNone/>
            </a:pPr>
            <a:r>
              <a:rPr lang="en-GB" dirty="0"/>
              <a:t>Kai </a:t>
            </a:r>
            <a:r>
              <a:rPr lang="en-GB" dirty="0" err="1"/>
              <a:t>kamera</a:t>
            </a:r>
            <a:r>
              <a:rPr lang="en-GB" dirty="0"/>
              <a:t> </a:t>
            </a:r>
            <a:r>
              <a:rPr lang="en-GB" dirty="0" err="1"/>
              <a:t>yra</a:t>
            </a:r>
            <a:r>
              <a:rPr lang="en-GB" dirty="0"/>
              <a:t> </a:t>
            </a:r>
            <a:r>
              <a:rPr lang="en-GB" dirty="0" err="1"/>
              <a:t>pakrauta</a:t>
            </a:r>
            <a:r>
              <a:rPr lang="en-GB" dirty="0"/>
              <a:t>: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4"/>
              </a:buClr>
              <a:buSzPts val="2400"/>
              <a:buChar char="•"/>
            </a:pPr>
            <a:r>
              <a:rPr lang="en-GB" dirty="0" err="1"/>
              <a:t>Iš</a:t>
            </a:r>
            <a:r>
              <a:rPr lang="en-GB" dirty="0"/>
              <a:t> </a:t>
            </a:r>
            <a:r>
              <a:rPr lang="en-GB" dirty="0" err="1"/>
              <a:t>kameros</a:t>
            </a:r>
            <a:r>
              <a:rPr lang="en-GB" dirty="0"/>
              <a:t> </a:t>
            </a:r>
            <a:r>
              <a:rPr lang="en-GB" dirty="0" err="1"/>
              <a:t>išimkite</a:t>
            </a:r>
            <a:r>
              <a:rPr lang="en-GB" dirty="0"/>
              <a:t> </a:t>
            </a:r>
            <a:r>
              <a:rPr lang="en-GB" dirty="0" err="1"/>
              <a:t>bateriją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4"/>
              </a:buClr>
              <a:buSzPts val="2400"/>
              <a:buChar char="•"/>
            </a:pPr>
            <a:r>
              <a:rPr lang="en-GB" dirty="0" err="1"/>
              <a:t>Paspauskite</a:t>
            </a:r>
            <a:r>
              <a:rPr lang="en-GB" dirty="0"/>
              <a:t> du </a:t>
            </a:r>
            <a:r>
              <a:rPr lang="en-GB" dirty="0" err="1"/>
              <a:t>akumuliatoriaus</a:t>
            </a:r>
            <a:r>
              <a:rPr lang="en-GB" dirty="0"/>
              <a:t> </a:t>
            </a:r>
            <a:r>
              <a:rPr lang="en-GB" dirty="0" err="1"/>
              <a:t>spaustukus</a:t>
            </a:r>
            <a:r>
              <a:rPr lang="en-GB" dirty="0"/>
              <a:t> </a:t>
            </a:r>
            <a:r>
              <a:rPr lang="en-GB" dirty="0" err="1"/>
              <a:t>ir</a:t>
            </a:r>
            <a:r>
              <a:rPr lang="en-GB" dirty="0"/>
              <a:t> </a:t>
            </a:r>
            <a:r>
              <a:rPr lang="en-GB" dirty="0" err="1"/>
              <a:t>išimkite</a:t>
            </a:r>
            <a:r>
              <a:rPr lang="en-GB" dirty="0"/>
              <a:t> </a:t>
            </a:r>
            <a:r>
              <a:rPr lang="en-GB" dirty="0" err="1"/>
              <a:t>akumuliatorių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4"/>
              </a:buClr>
              <a:buSzPts val="2400"/>
              <a:buChar char="•"/>
            </a:pPr>
            <a:r>
              <a:rPr lang="en-GB" dirty="0" err="1"/>
              <a:t>Paimkite</a:t>
            </a:r>
            <a:r>
              <a:rPr lang="en-GB" dirty="0"/>
              <a:t> micro-SD </a:t>
            </a:r>
            <a:r>
              <a:rPr lang="en-GB" dirty="0" err="1"/>
              <a:t>kortelę</a:t>
            </a:r>
            <a:r>
              <a:rPr lang="en-GB" dirty="0"/>
              <a:t> </a:t>
            </a:r>
            <a:r>
              <a:rPr lang="en-GB" dirty="0" err="1"/>
              <a:t>ir</a:t>
            </a:r>
            <a:r>
              <a:rPr lang="en-GB" dirty="0"/>
              <a:t> </a:t>
            </a:r>
            <a:r>
              <a:rPr lang="en-GB" dirty="0" err="1"/>
              <a:t>ją</a:t>
            </a:r>
            <a:r>
              <a:rPr lang="en-GB" dirty="0"/>
              <a:t> </a:t>
            </a:r>
            <a:r>
              <a:rPr lang="en-GB" dirty="0" err="1"/>
              <a:t>įkiškite</a:t>
            </a:r>
            <a:r>
              <a:rPr lang="en-GB" dirty="0"/>
              <a:t> į </a:t>
            </a:r>
            <a:r>
              <a:rPr lang="en-GB" dirty="0" err="1"/>
              <a:t>nurodytą</a:t>
            </a:r>
            <a:r>
              <a:rPr lang="en-GB" dirty="0"/>
              <a:t> </a:t>
            </a:r>
            <a:r>
              <a:rPr lang="en-GB" dirty="0" err="1"/>
              <a:t>vietą</a:t>
            </a:r>
            <a:r>
              <a:rPr lang="en-GB" dirty="0"/>
              <a:t>. </a:t>
            </a:r>
            <a:r>
              <a:rPr lang="en-GB" dirty="0" err="1"/>
              <a:t>Įsitikinkite</a:t>
            </a:r>
            <a:r>
              <a:rPr lang="en-GB" dirty="0"/>
              <a:t>, </a:t>
            </a:r>
            <a:r>
              <a:rPr lang="en-GB" dirty="0" err="1"/>
              <a:t>kad</a:t>
            </a:r>
            <a:r>
              <a:rPr lang="en-GB" dirty="0"/>
              <a:t> </a:t>
            </a:r>
            <a:r>
              <a:rPr lang="en-GB" dirty="0" err="1"/>
              <a:t>kortelė</a:t>
            </a:r>
            <a:r>
              <a:rPr lang="en-GB" dirty="0"/>
              <a:t> </a:t>
            </a:r>
            <a:r>
              <a:rPr lang="en-GB" dirty="0" err="1"/>
              <a:t>įdėta</a:t>
            </a:r>
            <a:r>
              <a:rPr lang="en-GB" dirty="0"/>
              <a:t> </a:t>
            </a:r>
            <a:r>
              <a:rPr lang="en-GB" dirty="0" err="1"/>
              <a:t>tesingai</a:t>
            </a:r>
            <a:r>
              <a:rPr lang="en-GB" dirty="0"/>
              <a:t> (</a:t>
            </a:r>
            <a:r>
              <a:rPr lang="en-GB" dirty="0" err="1"/>
              <a:t>pilnai</a:t>
            </a:r>
            <a:r>
              <a:rPr lang="en-GB" dirty="0"/>
              <a:t> </a:t>
            </a:r>
            <a:r>
              <a:rPr lang="lt-LT" dirty="0"/>
              <a:t>įstumta)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4"/>
              </a:buClr>
              <a:buSzPts val="2400"/>
              <a:buChar char="•"/>
            </a:pPr>
            <a:r>
              <a:rPr lang="en-GB" dirty="0" err="1"/>
              <a:t>Įdėkite</a:t>
            </a:r>
            <a:r>
              <a:rPr lang="en-GB" dirty="0"/>
              <a:t> </a:t>
            </a:r>
            <a:r>
              <a:rPr lang="en-GB" dirty="0" err="1"/>
              <a:t>akumuliatorių</a:t>
            </a:r>
            <a:r>
              <a:rPr lang="en-GB" dirty="0"/>
              <a:t> </a:t>
            </a:r>
            <a:r>
              <a:rPr lang="en-GB" dirty="0" err="1"/>
              <a:t>ir</a:t>
            </a:r>
            <a:r>
              <a:rPr lang="en-GB" dirty="0"/>
              <a:t> </a:t>
            </a:r>
            <a:r>
              <a:rPr lang="en-GB" dirty="0" err="1"/>
              <a:t>įsitikinkite</a:t>
            </a:r>
            <a:r>
              <a:rPr lang="en-GB" dirty="0"/>
              <a:t>, </a:t>
            </a:r>
            <a:r>
              <a:rPr lang="en-GB" dirty="0" err="1"/>
              <a:t>kad</a:t>
            </a:r>
            <a:r>
              <a:rPr lang="en-GB" dirty="0"/>
              <a:t> </a:t>
            </a:r>
            <a:r>
              <a:rPr lang="en-GB" dirty="0" err="1"/>
              <a:t>įkrovimo</a:t>
            </a:r>
            <a:r>
              <a:rPr lang="en-GB" dirty="0"/>
              <a:t> </a:t>
            </a:r>
            <a:r>
              <a:rPr lang="en-GB" dirty="0" err="1"/>
              <a:t>prievadas</a:t>
            </a:r>
            <a:r>
              <a:rPr lang="en-GB" dirty="0"/>
              <a:t> </a:t>
            </a:r>
            <a:r>
              <a:rPr lang="en-GB" dirty="0" err="1"/>
              <a:t>ir</a:t>
            </a:r>
            <a:r>
              <a:rPr lang="en-GB" dirty="0"/>
              <a:t> </a:t>
            </a:r>
            <a:r>
              <a:rPr lang="en-GB" dirty="0" err="1"/>
              <a:t>akumuliatoriaus</a:t>
            </a:r>
            <a:r>
              <a:rPr lang="en-GB" dirty="0"/>
              <a:t> </a:t>
            </a:r>
            <a:r>
              <a:rPr lang="en-GB" dirty="0" err="1"/>
              <a:t>spaustukai</a:t>
            </a:r>
            <a:r>
              <a:rPr lang="en-GB" dirty="0"/>
              <a:t> </a:t>
            </a:r>
            <a:r>
              <a:rPr lang="en-GB" dirty="0" err="1"/>
              <a:t>yra</a:t>
            </a:r>
            <a:r>
              <a:rPr lang="en-GB" dirty="0"/>
              <a:t> </a:t>
            </a:r>
            <a:r>
              <a:rPr lang="en-GB" dirty="0" err="1"/>
              <a:t>visiškai</a:t>
            </a:r>
            <a:r>
              <a:rPr lang="en-GB" dirty="0"/>
              <a:t> </a:t>
            </a:r>
            <a:r>
              <a:rPr lang="en-GB" dirty="0" err="1"/>
              <a:t>užspausti</a:t>
            </a:r>
            <a:r>
              <a:rPr lang="en-GB" dirty="0"/>
              <a:t> (</a:t>
            </a:r>
            <a:r>
              <a:rPr lang="en-GB" dirty="0" err="1"/>
              <a:t>neturi</a:t>
            </a:r>
            <a:r>
              <a:rPr lang="en-GB" dirty="0"/>
              <a:t> </a:t>
            </a:r>
            <a:r>
              <a:rPr lang="en-GB" dirty="0" err="1"/>
              <a:t>matytis</a:t>
            </a:r>
            <a:r>
              <a:rPr lang="en-GB" dirty="0"/>
              <a:t> </a:t>
            </a:r>
            <a:r>
              <a:rPr lang="en-GB" dirty="0" err="1"/>
              <a:t>oranžinės</a:t>
            </a:r>
            <a:r>
              <a:rPr lang="en-GB" dirty="0"/>
              <a:t> </a:t>
            </a:r>
            <a:r>
              <a:rPr lang="en-GB" dirty="0" err="1"/>
              <a:t>spalvos</a:t>
            </a:r>
            <a:r>
              <a:rPr lang="en-GB" dirty="0"/>
              <a:t>)</a:t>
            </a:r>
            <a:endParaRPr dirty="0"/>
          </a:p>
        </p:txBody>
      </p:sp>
      <p:sp>
        <p:nvSpPr>
          <p:cNvPr id="123" name="Google Shape;123;p6"/>
          <p:cNvSpPr txBox="1">
            <a:spLocks noGrp="1"/>
          </p:cNvSpPr>
          <p:nvPr>
            <p:ph type="title"/>
          </p:nvPr>
        </p:nvSpPr>
        <p:spPr>
          <a:xfrm>
            <a:off x="838200" y="815946"/>
            <a:ext cx="889323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4400"/>
              <a:buFont typeface="Calibri"/>
              <a:buNone/>
            </a:pPr>
            <a:r>
              <a:rPr lang="en-GB" b="1"/>
              <a:t>Kameros aktyvinimas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"/>
          <p:cNvSpPr txBox="1">
            <a:spLocks noGrp="1"/>
          </p:cNvSpPr>
          <p:nvPr>
            <p:ph type="body" idx="1"/>
          </p:nvPr>
        </p:nvSpPr>
        <p:spPr>
          <a:xfrm>
            <a:off x="838200" y="2688065"/>
            <a:ext cx="5307623" cy="3669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2400"/>
              <a:buNone/>
            </a:pPr>
            <a:r>
              <a:rPr lang="en-GB"/>
              <a:t>Norėdami įjungti fotoaparatą, paspauskite maitinimo mygtuką, esantį fotoaparato šone. Jo laikyti nereikia.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4"/>
              </a:buClr>
              <a:buSzPts val="2000"/>
              <a:buNone/>
            </a:pPr>
            <a:endParaRPr sz="2000"/>
          </a:p>
        </p:txBody>
      </p:sp>
      <p:sp>
        <p:nvSpPr>
          <p:cNvPr id="129" name="Google Shape;129;p7"/>
          <p:cNvSpPr txBox="1">
            <a:spLocks noGrp="1"/>
          </p:cNvSpPr>
          <p:nvPr>
            <p:ph type="title"/>
          </p:nvPr>
        </p:nvSpPr>
        <p:spPr>
          <a:xfrm>
            <a:off x="838200" y="815975"/>
            <a:ext cx="889317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4400"/>
              <a:buFont typeface="Calibri"/>
              <a:buNone/>
            </a:pPr>
            <a:r>
              <a:rPr lang="en-GB" b="1"/>
              <a:t>Kameros aktyvinimas</a:t>
            </a:r>
            <a:endParaRPr/>
          </a:p>
        </p:txBody>
      </p:sp>
      <p:pic>
        <p:nvPicPr>
          <p:cNvPr id="130" name="Google Shape;13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41716" y="2222560"/>
            <a:ext cx="2185455" cy="264136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7"/>
          <p:cNvSpPr/>
          <p:nvPr/>
        </p:nvSpPr>
        <p:spPr>
          <a:xfrm>
            <a:off x="7682823" y="4839317"/>
            <a:ext cx="1802096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lt-LT" sz="1100" i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Kameros įkrovimo jungtis</a:t>
            </a:r>
          </a:p>
        </p:txBody>
      </p:sp>
      <p:sp>
        <p:nvSpPr>
          <p:cNvPr id="132" name="Google Shape;132;p7"/>
          <p:cNvSpPr txBox="1"/>
          <p:nvPr/>
        </p:nvSpPr>
        <p:spPr>
          <a:xfrm>
            <a:off x="9117012" y="3138524"/>
            <a:ext cx="1228725" cy="2616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GB" sz="10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Įjungimo</a:t>
            </a:r>
            <a:r>
              <a:rPr lang="en-GB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0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mygtukas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"/>
          <p:cNvSpPr txBox="1">
            <a:spLocks noGrp="1"/>
          </p:cNvSpPr>
          <p:nvPr>
            <p:ph type="body" idx="1"/>
          </p:nvPr>
        </p:nvSpPr>
        <p:spPr>
          <a:xfrm>
            <a:off x="838199" y="2018415"/>
            <a:ext cx="10196147" cy="3854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2400"/>
              <a:buChar char="•"/>
            </a:pPr>
            <a:r>
              <a:rPr lang="en-GB" dirty="0" err="1"/>
              <a:t>Įjunkite</a:t>
            </a:r>
            <a:r>
              <a:rPr lang="en-GB" dirty="0"/>
              <a:t> WI-FI </a:t>
            </a:r>
            <a:r>
              <a:rPr lang="en-GB" dirty="0" err="1"/>
              <a:t>ir</a:t>
            </a:r>
            <a:r>
              <a:rPr lang="en-GB" dirty="0"/>
              <a:t> Bluetooth, </a:t>
            </a:r>
            <a:r>
              <a:rPr lang="en-GB" dirty="0" err="1"/>
              <a:t>atidarykite</a:t>
            </a:r>
            <a:r>
              <a:rPr lang="en-GB" dirty="0"/>
              <a:t> </a:t>
            </a:r>
            <a:r>
              <a:rPr lang="en-GB" dirty="0" err="1"/>
              <a:t>atsisiųstą</a:t>
            </a:r>
            <a:r>
              <a:rPr lang="en-GB" dirty="0"/>
              <a:t> Insta360 </a:t>
            </a:r>
            <a:r>
              <a:rPr lang="en-GB" dirty="0" err="1"/>
              <a:t>programą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4"/>
              </a:buClr>
              <a:buSzPts val="2400"/>
              <a:buChar char="•"/>
            </a:pPr>
            <a:r>
              <a:rPr lang="en-GB" dirty="0" err="1"/>
              <a:t>Sutikite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naudotojo</a:t>
            </a:r>
            <a:r>
              <a:rPr lang="en-GB" dirty="0"/>
              <a:t> </a:t>
            </a:r>
            <a:r>
              <a:rPr lang="en-GB" dirty="0" err="1"/>
              <a:t>privatumo</a:t>
            </a:r>
            <a:r>
              <a:rPr lang="en-GB" dirty="0"/>
              <a:t> </a:t>
            </a:r>
            <a:r>
              <a:rPr lang="en-GB" dirty="0" err="1"/>
              <a:t>apsaugos</a:t>
            </a:r>
            <a:r>
              <a:rPr lang="en-GB" dirty="0"/>
              <a:t> </a:t>
            </a:r>
            <a:r>
              <a:rPr lang="en-GB" dirty="0" err="1"/>
              <a:t>sutartimi</a:t>
            </a:r>
            <a:r>
              <a:rPr lang="en-GB" dirty="0"/>
              <a:t> </a:t>
            </a:r>
            <a:r>
              <a:rPr lang="en-GB" dirty="0" err="1"/>
              <a:t>ir</a:t>
            </a:r>
            <a:r>
              <a:rPr lang="en-GB" dirty="0"/>
              <a:t> </a:t>
            </a:r>
            <a:r>
              <a:rPr lang="en-GB" dirty="0" err="1"/>
              <a:t>leiskite</a:t>
            </a:r>
            <a:r>
              <a:rPr lang="en-GB" dirty="0"/>
              <a:t> </a:t>
            </a:r>
            <a:r>
              <a:rPr lang="en-GB" dirty="0" err="1"/>
              <a:t>programai</a:t>
            </a:r>
            <a:r>
              <a:rPr lang="en-GB" dirty="0"/>
              <a:t> </a:t>
            </a:r>
            <a:r>
              <a:rPr lang="en-GB" dirty="0" err="1"/>
              <a:t>naudoti</a:t>
            </a:r>
            <a:r>
              <a:rPr lang="en-GB" dirty="0"/>
              <a:t> GPS, </a:t>
            </a:r>
            <a:r>
              <a:rPr lang="en-GB" dirty="0" err="1"/>
              <a:t>telefoną</a:t>
            </a:r>
            <a:r>
              <a:rPr lang="en-GB" dirty="0"/>
              <a:t> </a:t>
            </a:r>
            <a:r>
              <a:rPr lang="en-GB" dirty="0" err="1"/>
              <a:t>ir</a:t>
            </a:r>
            <a:r>
              <a:rPr lang="en-GB" dirty="0"/>
              <a:t> </a:t>
            </a:r>
            <a:r>
              <a:rPr lang="en-GB" dirty="0" err="1"/>
              <a:t>mediją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4"/>
              </a:buClr>
              <a:buSzPts val="2400"/>
              <a:buChar char="•"/>
            </a:pPr>
            <a:r>
              <a:rPr lang="en-GB" dirty="0"/>
              <a:t>Kai </a:t>
            </a:r>
            <a:r>
              <a:rPr lang="en-GB" dirty="0" err="1"/>
              <a:t>atsiras</a:t>
            </a:r>
            <a:r>
              <a:rPr lang="en-GB" dirty="0"/>
              <a:t> </a:t>
            </a:r>
            <a:r>
              <a:rPr lang="en-GB" dirty="0" err="1"/>
              <a:t>klausimas</a:t>
            </a:r>
            <a:r>
              <a:rPr lang="en-GB" dirty="0"/>
              <a:t>,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turite</a:t>
            </a:r>
            <a:r>
              <a:rPr lang="en-GB" dirty="0"/>
              <a:t> Insta360 </a:t>
            </a:r>
            <a:r>
              <a:rPr lang="en-GB" dirty="0" err="1"/>
              <a:t>kamerą</a:t>
            </a:r>
            <a:r>
              <a:rPr lang="en-GB" dirty="0"/>
              <a:t>, </a:t>
            </a:r>
            <a:r>
              <a:rPr lang="en-GB" dirty="0" err="1"/>
              <a:t>paspauskite</a:t>
            </a:r>
            <a:r>
              <a:rPr lang="en-GB" dirty="0"/>
              <a:t> “</a:t>
            </a:r>
            <a:r>
              <a:rPr lang="en-GB" dirty="0" err="1"/>
              <a:t>taip</a:t>
            </a:r>
            <a:r>
              <a:rPr lang="en-GB" dirty="0"/>
              <a:t>” </a:t>
            </a:r>
            <a:r>
              <a:rPr lang="en-GB" dirty="0" err="1"/>
              <a:t>ir</a:t>
            </a:r>
            <a:r>
              <a:rPr lang="en-GB" dirty="0"/>
              <a:t> </a:t>
            </a:r>
            <a:r>
              <a:rPr lang="en-GB" dirty="0" err="1"/>
              <a:t>programa</a:t>
            </a:r>
            <a:r>
              <a:rPr lang="en-GB" dirty="0"/>
              <a:t> </a:t>
            </a:r>
            <a:r>
              <a:rPr lang="en-GB" dirty="0" err="1"/>
              <a:t>pradės</a:t>
            </a:r>
            <a:r>
              <a:rPr lang="en-GB" dirty="0"/>
              <a:t> </a:t>
            </a:r>
            <a:r>
              <a:rPr lang="en-GB" dirty="0" err="1"/>
              <a:t>jos</a:t>
            </a:r>
            <a:r>
              <a:rPr lang="en-GB" dirty="0"/>
              <a:t> </a:t>
            </a:r>
            <a:r>
              <a:rPr lang="en-GB" dirty="0" err="1"/>
              <a:t>ieškoti</a:t>
            </a:r>
            <a:r>
              <a:rPr lang="en-GB" dirty="0"/>
              <a:t>. </a:t>
            </a:r>
            <a:r>
              <a:rPr lang="en-GB" dirty="0" err="1"/>
              <a:t>Įsitikinkite</a:t>
            </a:r>
            <a:r>
              <a:rPr lang="en-GB" dirty="0"/>
              <a:t>, </a:t>
            </a:r>
            <a:r>
              <a:rPr lang="en-GB" dirty="0" err="1"/>
              <a:t>kad</a:t>
            </a:r>
            <a:r>
              <a:rPr lang="en-GB" dirty="0"/>
              <a:t> </a:t>
            </a:r>
            <a:r>
              <a:rPr lang="en-GB" dirty="0" err="1"/>
              <a:t>kamera</a:t>
            </a:r>
            <a:r>
              <a:rPr lang="en-GB" dirty="0"/>
              <a:t> </a:t>
            </a:r>
            <a:r>
              <a:rPr lang="en-GB" dirty="0" err="1"/>
              <a:t>įjungta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4"/>
              </a:buClr>
              <a:buSzPts val="2400"/>
              <a:buChar char="•"/>
            </a:pPr>
            <a:r>
              <a:rPr lang="en-GB" dirty="0"/>
              <a:t>Po </a:t>
            </a:r>
            <a:r>
              <a:rPr lang="en-GB" dirty="0" err="1"/>
              <a:t>kelių</a:t>
            </a:r>
            <a:r>
              <a:rPr lang="en-GB" dirty="0"/>
              <a:t> </a:t>
            </a:r>
            <a:r>
              <a:rPr lang="en-GB" dirty="0" err="1"/>
              <a:t>akimirkų</a:t>
            </a:r>
            <a:r>
              <a:rPr lang="en-GB" dirty="0"/>
              <a:t> </a:t>
            </a:r>
            <a:r>
              <a:rPr lang="en-GB" dirty="0" err="1"/>
              <a:t>jūsų</a:t>
            </a:r>
            <a:r>
              <a:rPr lang="en-GB" dirty="0"/>
              <a:t> </a:t>
            </a:r>
            <a:r>
              <a:rPr lang="en-GB" dirty="0" err="1"/>
              <a:t>telefono</a:t>
            </a:r>
            <a:r>
              <a:rPr lang="en-GB" dirty="0"/>
              <a:t> </a:t>
            </a:r>
            <a:r>
              <a:rPr lang="en-GB" dirty="0" err="1"/>
              <a:t>ekrane</a:t>
            </a:r>
            <a:r>
              <a:rPr lang="en-GB" dirty="0"/>
              <a:t> </a:t>
            </a:r>
            <a:r>
              <a:rPr lang="en-GB" dirty="0" err="1"/>
              <a:t>turėtų</a:t>
            </a:r>
            <a:r>
              <a:rPr lang="en-GB" dirty="0"/>
              <a:t> </a:t>
            </a:r>
            <a:r>
              <a:rPr lang="en-GB" dirty="0" err="1"/>
              <a:t>atsirasti</a:t>
            </a:r>
            <a:r>
              <a:rPr lang="en-GB" dirty="0"/>
              <a:t> </a:t>
            </a:r>
            <a:r>
              <a:rPr lang="en-GB" dirty="0" err="1"/>
              <a:t>fotoaparatas</a:t>
            </a:r>
            <a:r>
              <a:rPr lang="en-GB" dirty="0"/>
              <a:t>, </a:t>
            </a:r>
            <a:r>
              <a:rPr lang="en-GB" dirty="0" err="1"/>
              <a:t>kaip</a:t>
            </a:r>
            <a:r>
              <a:rPr lang="en-GB" dirty="0"/>
              <a:t> </a:t>
            </a:r>
            <a:r>
              <a:rPr lang="en-GB" dirty="0" err="1"/>
              <a:t>ir</a:t>
            </a:r>
            <a:r>
              <a:rPr lang="en-GB" dirty="0"/>
              <a:t> </a:t>
            </a:r>
            <a:r>
              <a:rPr lang="en-GB" dirty="0" err="1"/>
              <a:t>parodyta</a:t>
            </a:r>
            <a:r>
              <a:rPr lang="en-GB" dirty="0"/>
              <a:t> </a:t>
            </a:r>
            <a:r>
              <a:rPr lang="en-GB" dirty="0" err="1"/>
              <a:t>toliau</a:t>
            </a:r>
            <a:r>
              <a:rPr lang="en-GB" dirty="0"/>
              <a:t> </a:t>
            </a:r>
            <a:r>
              <a:rPr lang="en-GB" dirty="0" err="1"/>
              <a:t>pateiktame</a:t>
            </a:r>
            <a:r>
              <a:rPr lang="en-GB" dirty="0"/>
              <a:t> </a:t>
            </a:r>
            <a:r>
              <a:rPr lang="en-GB" dirty="0" err="1"/>
              <a:t>paveikslėlyje</a:t>
            </a:r>
            <a:r>
              <a:rPr lang="en-GB" dirty="0"/>
              <a:t>, </a:t>
            </a:r>
            <a:r>
              <a:rPr lang="en-GB" dirty="0" err="1"/>
              <a:t>tada</a:t>
            </a:r>
            <a:r>
              <a:rPr lang="en-GB" dirty="0"/>
              <a:t> </a:t>
            </a:r>
            <a:r>
              <a:rPr lang="en-GB" dirty="0" err="1"/>
              <a:t>paspauskite</a:t>
            </a:r>
            <a:r>
              <a:rPr lang="en-GB" dirty="0"/>
              <a:t> „</a:t>
            </a:r>
            <a:r>
              <a:rPr lang="en-GB" dirty="0" err="1"/>
              <a:t>Prijungti</a:t>
            </a:r>
            <a:r>
              <a:rPr lang="en-GB" dirty="0"/>
              <a:t> </a:t>
            </a:r>
            <a:r>
              <a:rPr lang="en-GB" dirty="0" err="1"/>
              <a:t>fotoaparatą</a:t>
            </a:r>
            <a:r>
              <a:rPr lang="en-GB" dirty="0"/>
              <a:t>“</a:t>
            </a:r>
            <a:endParaRPr dirty="0"/>
          </a:p>
        </p:txBody>
      </p:sp>
      <p:sp>
        <p:nvSpPr>
          <p:cNvPr id="138" name="Google Shape;138;p8"/>
          <p:cNvSpPr txBox="1">
            <a:spLocks noGrp="1"/>
          </p:cNvSpPr>
          <p:nvPr>
            <p:ph type="title"/>
          </p:nvPr>
        </p:nvSpPr>
        <p:spPr>
          <a:xfrm>
            <a:off x="838200" y="815946"/>
            <a:ext cx="889323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4400"/>
              <a:buFont typeface="Calibri"/>
              <a:buNone/>
            </a:pPr>
            <a:r>
              <a:rPr lang="en-GB" b="1"/>
              <a:t>Kameros aktyvinimas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"/>
          <p:cNvSpPr txBox="1">
            <a:spLocks noGrp="1"/>
          </p:cNvSpPr>
          <p:nvPr>
            <p:ph type="title"/>
          </p:nvPr>
        </p:nvSpPr>
        <p:spPr>
          <a:xfrm>
            <a:off x="1719962" y="988937"/>
            <a:ext cx="889323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ts val="4400"/>
              <a:buFont typeface="Calibri"/>
              <a:buNone/>
            </a:pPr>
            <a:r>
              <a:rPr lang="en-GB" b="1" dirty="0" err="1"/>
              <a:t>Kameros</a:t>
            </a:r>
            <a:r>
              <a:rPr lang="en-GB" b="1" dirty="0"/>
              <a:t> </a:t>
            </a:r>
            <a:r>
              <a:rPr lang="en-GB" b="1" dirty="0" err="1"/>
              <a:t>nustatymai</a:t>
            </a:r>
            <a:endParaRPr b="1" dirty="0"/>
          </a:p>
        </p:txBody>
      </p:sp>
      <p:sp>
        <p:nvSpPr>
          <p:cNvPr id="144" name="Google Shape;144;p9"/>
          <p:cNvSpPr txBox="1">
            <a:spLocks noGrp="1"/>
          </p:cNvSpPr>
          <p:nvPr>
            <p:ph type="body" idx="1"/>
          </p:nvPr>
        </p:nvSpPr>
        <p:spPr>
          <a:xfrm>
            <a:off x="772394" y="2341486"/>
            <a:ext cx="6434022" cy="3527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4"/>
              </a:buClr>
              <a:buSzPts val="2400"/>
              <a:buNone/>
            </a:pPr>
            <a:r>
              <a:rPr lang="en-GB" dirty="0" err="1"/>
              <a:t>Prisijungę</a:t>
            </a:r>
            <a:r>
              <a:rPr lang="en-GB" dirty="0"/>
              <a:t> </a:t>
            </a:r>
            <a:r>
              <a:rPr lang="en-GB" dirty="0" err="1"/>
              <a:t>prie</a:t>
            </a:r>
            <a:r>
              <a:rPr lang="en-GB" dirty="0"/>
              <a:t> </a:t>
            </a:r>
            <a:r>
              <a:rPr lang="en-GB" dirty="0" err="1"/>
              <a:t>fotoaparato</a:t>
            </a:r>
            <a:r>
              <a:rPr lang="en-GB" dirty="0"/>
              <a:t> </a:t>
            </a:r>
            <a:r>
              <a:rPr lang="en-GB" dirty="0" err="1"/>
              <a:t>galėsite</a:t>
            </a:r>
            <a:r>
              <a:rPr lang="en-GB" dirty="0"/>
              <a:t> </a:t>
            </a:r>
            <a:r>
              <a:rPr lang="en-GB" dirty="0" err="1"/>
              <a:t>juo</a:t>
            </a:r>
            <a:r>
              <a:rPr lang="en-GB" dirty="0"/>
              <a:t> </a:t>
            </a:r>
            <a:r>
              <a:rPr lang="en-GB" dirty="0" err="1"/>
              <a:t>laisvai</a:t>
            </a:r>
            <a:r>
              <a:rPr lang="en-GB" dirty="0"/>
              <a:t> </a:t>
            </a:r>
            <a:r>
              <a:rPr lang="en-GB" dirty="0" err="1"/>
              <a:t>naudotis</a:t>
            </a:r>
            <a:r>
              <a:rPr lang="en-GB" dirty="0"/>
              <a:t>. </a:t>
            </a:r>
            <a:r>
              <a:rPr lang="en-GB" dirty="0" err="1"/>
              <a:t>Tačiau</a:t>
            </a:r>
            <a:r>
              <a:rPr lang="en-GB" dirty="0"/>
              <a:t> </a:t>
            </a:r>
            <a:r>
              <a:rPr lang="en-GB" dirty="0" err="1"/>
              <a:t>rekomenduojam</a:t>
            </a:r>
            <a:r>
              <a:rPr lang="lt-LT" dirty="0"/>
              <a:t>a</a:t>
            </a:r>
            <a:r>
              <a:rPr lang="en-GB" dirty="0"/>
              <a:t> </a:t>
            </a:r>
            <a:r>
              <a:rPr lang="en-GB" dirty="0" err="1"/>
              <a:t>patikrinti</a:t>
            </a:r>
            <a:r>
              <a:rPr lang="en-GB" dirty="0"/>
              <a:t> </a:t>
            </a:r>
            <a:r>
              <a:rPr lang="en-GB" dirty="0" err="1"/>
              <a:t>nustatymus</a:t>
            </a:r>
            <a:r>
              <a:rPr lang="en-GB" dirty="0"/>
              <a:t> </a:t>
            </a:r>
            <a:r>
              <a:rPr lang="en-GB" dirty="0" err="1"/>
              <a:t>ir</a:t>
            </a:r>
            <a:r>
              <a:rPr lang="en-GB" dirty="0"/>
              <a:t> </a:t>
            </a:r>
            <a:r>
              <a:rPr lang="en-GB" dirty="0" err="1"/>
              <a:t>išmokti</a:t>
            </a:r>
            <a:r>
              <a:rPr lang="en-GB" dirty="0"/>
              <a:t> </a:t>
            </a:r>
            <a:r>
              <a:rPr lang="en-GB" dirty="0" err="1"/>
              <a:t>naudotis</a:t>
            </a:r>
            <a:r>
              <a:rPr lang="en-GB" dirty="0"/>
              <a:t> </a:t>
            </a:r>
            <a:r>
              <a:rPr lang="en-GB" dirty="0" err="1"/>
              <a:t>atsisiųsta</a:t>
            </a:r>
            <a:r>
              <a:rPr lang="en-GB" dirty="0"/>
              <a:t> </a:t>
            </a:r>
            <a:r>
              <a:rPr lang="en-GB" dirty="0" err="1"/>
              <a:t>kamera</a:t>
            </a:r>
            <a:r>
              <a:rPr lang="en-GB" dirty="0"/>
              <a:t>.</a:t>
            </a:r>
            <a:endParaRPr dirty="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4"/>
              </a:buClr>
              <a:buSzPts val="2400"/>
              <a:buNone/>
            </a:pPr>
            <a:endParaRPr lang="lt-LT" dirty="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DA4"/>
              </a:buClr>
              <a:buSzPts val="2400"/>
              <a:buNone/>
            </a:pPr>
            <a:r>
              <a:rPr lang="en-GB" dirty="0" err="1"/>
              <a:t>Viskas</a:t>
            </a:r>
            <a:r>
              <a:rPr lang="en-GB" dirty="0"/>
              <a:t> </a:t>
            </a:r>
            <a:r>
              <a:rPr lang="en-GB" dirty="0" err="1"/>
              <a:t>daroma</a:t>
            </a:r>
            <a:r>
              <a:rPr lang="en-GB" dirty="0"/>
              <a:t> </a:t>
            </a:r>
            <a:r>
              <a:rPr lang="en-GB" dirty="0" err="1"/>
              <a:t>mažame</a:t>
            </a:r>
            <a:r>
              <a:rPr lang="en-GB" dirty="0"/>
              <a:t> </a:t>
            </a:r>
            <a:r>
              <a:rPr lang="en-GB" dirty="0" err="1"/>
              <a:t>ekrane</a:t>
            </a:r>
            <a:r>
              <a:rPr lang="en-GB" dirty="0"/>
              <a:t>, </a:t>
            </a:r>
            <a:r>
              <a:rPr lang="en-GB" dirty="0" err="1"/>
              <a:t>kaip</a:t>
            </a:r>
            <a:r>
              <a:rPr lang="en-GB" dirty="0"/>
              <a:t> </a:t>
            </a:r>
            <a:r>
              <a:rPr lang="en-GB" dirty="0" err="1"/>
              <a:t>parodyta</a:t>
            </a:r>
            <a:r>
              <a:rPr lang="lt-LT" dirty="0"/>
              <a:t> paveikslėlyje</a:t>
            </a:r>
            <a:r>
              <a:rPr lang="en-GB" dirty="0"/>
              <a:t> </a:t>
            </a:r>
            <a:r>
              <a:rPr lang="en-GB" dirty="0" err="1"/>
              <a:t>šone</a:t>
            </a:r>
            <a:r>
              <a:rPr lang="en-GB" dirty="0"/>
              <a:t>. </a:t>
            </a:r>
            <a:r>
              <a:rPr lang="en-GB" dirty="0" err="1"/>
              <a:t>Šioje</a:t>
            </a:r>
            <a:r>
              <a:rPr lang="en-GB" dirty="0"/>
              <a:t> </a:t>
            </a:r>
            <a:r>
              <a:rPr lang="en-GB" dirty="0" err="1"/>
              <a:t>trumpoje</a:t>
            </a:r>
            <a:r>
              <a:rPr lang="en-GB" dirty="0"/>
              <a:t> </a:t>
            </a:r>
            <a:r>
              <a:rPr lang="en-GB" dirty="0" err="1"/>
              <a:t>įžangoje</a:t>
            </a:r>
            <a:r>
              <a:rPr lang="en-GB" dirty="0"/>
              <a:t> </a:t>
            </a:r>
            <a:r>
              <a:rPr lang="en-GB" dirty="0" err="1"/>
              <a:t>pakoreguosime</a:t>
            </a:r>
            <a:r>
              <a:rPr lang="en-GB" dirty="0"/>
              <a:t> </a:t>
            </a:r>
            <a:r>
              <a:rPr lang="en-GB" dirty="0" err="1"/>
              <a:t>nustatymus</a:t>
            </a:r>
            <a:r>
              <a:rPr lang="en-GB" dirty="0"/>
              <a:t> tam, </a:t>
            </a:r>
            <a:r>
              <a:rPr lang="en-GB" dirty="0" err="1"/>
              <a:t>kad</a:t>
            </a:r>
            <a:r>
              <a:rPr lang="en-GB" dirty="0"/>
              <a:t> </a:t>
            </a:r>
            <a:r>
              <a:rPr lang="en-GB" dirty="0" err="1"/>
              <a:t>galėtumėte</a:t>
            </a:r>
            <a:r>
              <a:rPr lang="en-GB" dirty="0"/>
              <a:t> </a:t>
            </a:r>
            <a:r>
              <a:rPr lang="en-GB" dirty="0" err="1"/>
              <a:t>lengviau</a:t>
            </a:r>
            <a:r>
              <a:rPr lang="en-GB" dirty="0"/>
              <a:t> </a:t>
            </a:r>
            <a:r>
              <a:rPr lang="en-GB" dirty="0" err="1"/>
              <a:t>fotografuoti</a:t>
            </a:r>
            <a:r>
              <a:rPr lang="en-GB" dirty="0"/>
              <a:t> 360° </a:t>
            </a:r>
            <a:r>
              <a:rPr lang="en-GB" dirty="0" err="1"/>
              <a:t>nuotrauką</a:t>
            </a:r>
            <a:r>
              <a:rPr lang="en-GB" dirty="0"/>
              <a:t> </a:t>
            </a:r>
            <a:r>
              <a:rPr lang="en-GB" dirty="0" err="1"/>
              <a:t>ir</a:t>
            </a:r>
            <a:r>
              <a:rPr lang="en-GB" dirty="0"/>
              <a:t> </a:t>
            </a:r>
            <a:r>
              <a:rPr lang="en-GB" dirty="0" err="1"/>
              <a:t>ją</a:t>
            </a:r>
            <a:r>
              <a:rPr lang="en-GB" dirty="0"/>
              <a:t> </a:t>
            </a:r>
            <a:r>
              <a:rPr lang="en-GB" dirty="0" err="1"/>
              <a:t>lengvai</a:t>
            </a:r>
            <a:r>
              <a:rPr lang="en-GB" dirty="0"/>
              <a:t> </a:t>
            </a:r>
            <a:r>
              <a:rPr lang="en-GB" dirty="0" err="1"/>
              <a:t>eksportuoti</a:t>
            </a:r>
            <a:r>
              <a:rPr lang="en-GB" dirty="0"/>
              <a:t>.</a:t>
            </a:r>
            <a:endParaRPr dirty="0"/>
          </a:p>
        </p:txBody>
      </p:sp>
      <p:pic>
        <p:nvPicPr>
          <p:cNvPr id="145" name="Google Shape;14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78223" y="2630027"/>
            <a:ext cx="3901778" cy="2170364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9"/>
          <p:cNvSpPr/>
          <p:nvPr/>
        </p:nvSpPr>
        <p:spPr>
          <a:xfrm>
            <a:off x="9070280" y="4779162"/>
            <a:ext cx="2491388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GB" sz="1100" i="1" dirty="0" err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Navigacija</a:t>
            </a:r>
            <a:r>
              <a:rPr lang="en-GB" sz="1100" i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100" i="1" dirty="0" err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ir</a:t>
            </a:r>
            <a:r>
              <a:rPr lang="en-GB" sz="1100" i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100" i="1" dirty="0" err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įrašymas</a:t>
            </a:r>
            <a:r>
              <a:rPr lang="en-GB" sz="1100" i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lt-LT" sz="1100" i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kamera</a:t>
            </a:r>
            <a:endParaRPr sz="1100" i="1" dirty="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9"/>
          <p:cNvSpPr txBox="1"/>
          <p:nvPr/>
        </p:nvSpPr>
        <p:spPr>
          <a:xfrm>
            <a:off x="7524749" y="3593047"/>
            <a:ext cx="1228725" cy="41549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GB" sz="10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Mažas</a:t>
            </a:r>
            <a:r>
              <a:rPr lang="en-GB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0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ekranas</a:t>
            </a:r>
            <a:r>
              <a:rPr lang="en-GB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0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kuriame</a:t>
            </a:r>
            <a:r>
              <a:rPr lang="en-GB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0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naršoma</a:t>
            </a:r>
            <a:endParaRPr dirty="0"/>
          </a:p>
        </p:txBody>
      </p:sp>
      <p:sp>
        <p:nvSpPr>
          <p:cNvPr id="148" name="Google Shape;148;p9"/>
          <p:cNvSpPr txBox="1"/>
          <p:nvPr/>
        </p:nvSpPr>
        <p:spPr>
          <a:xfrm>
            <a:off x="10848974" y="3978317"/>
            <a:ext cx="1228725" cy="2539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GB" sz="10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Įrašymo</a:t>
            </a:r>
            <a:r>
              <a:rPr lang="en-GB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0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mygtukas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1846</Words>
  <Application>Microsoft Office PowerPoint</Application>
  <PresentationFormat>Widescreen</PresentationFormat>
  <Paragraphs>244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Wingdings</vt:lpstr>
      <vt:lpstr>Office Theme</vt:lpstr>
      <vt:lpstr>360°nuotraukų kūrimo,  failų perkėlimo ir  saugojimo įrankiai</vt:lpstr>
      <vt:lpstr>360° nuotraukų kūrimo įrankiai</vt:lpstr>
      <vt:lpstr>Insta360 ONE X2 instrukcija</vt:lpstr>
      <vt:lpstr>Kameros aktyvinimas</vt:lpstr>
      <vt:lpstr>Kameros aktyvinimas</vt:lpstr>
      <vt:lpstr>Kameros aktyvinimas</vt:lpstr>
      <vt:lpstr>Kameros aktyvinimas</vt:lpstr>
      <vt:lpstr>Kameros aktyvinimas</vt:lpstr>
      <vt:lpstr>Kameros nustatymai</vt:lpstr>
      <vt:lpstr>Kameros nustatymai</vt:lpstr>
      <vt:lpstr>Kameros nustatymai</vt:lpstr>
      <vt:lpstr>Kameros nustatymai</vt:lpstr>
      <vt:lpstr>USB ryšio režimas</vt:lpstr>
      <vt:lpstr>Fotografavimas</vt:lpstr>
      <vt:lpstr>Fotografavimas (Pirmas būdas - tik kamera)</vt:lpstr>
      <vt:lpstr>Fotografavimas (Pirmas būdas - tik kamera)</vt:lpstr>
      <vt:lpstr>Fotografavimas (Pirmas būdas - tik kamera)</vt:lpstr>
      <vt:lpstr>Fotografavimas (Pirmas būdas - tik kamera)</vt:lpstr>
      <vt:lpstr>Fotografavimas (Antras būdas - kamera ir aplikacija)</vt:lpstr>
      <vt:lpstr>Fotografavimas (Antras būdas - kamera ir aplikacija)</vt:lpstr>
      <vt:lpstr>Fotografavimas (Antras būdas - kamera ir aplikacija)</vt:lpstr>
      <vt:lpstr>Fotografavimas (Antras būdas - kamera ir aplikacija)</vt:lpstr>
      <vt:lpstr>Fotografavimas (Antras būdas - kamera ir aplikacija)</vt:lpstr>
      <vt:lpstr>Fotografavimas (Antras būdas - kamera ir aplikacija)</vt:lpstr>
      <vt:lpstr>Nuotraukų eksportas</vt:lpstr>
      <vt:lpstr>Nuotraukų eksportas</vt:lpstr>
      <vt:lpstr>Nuotraukų eksportas</vt:lpstr>
      <vt:lpstr>Nuotraukų perkėlimas į kompiuterį</vt:lpstr>
      <vt:lpstr>Nuotraukų perkėlimas į kompiuterį</vt:lpstr>
      <vt:lpstr>360° nuotraukos peržiūra kompiuteryje</vt:lpstr>
      <vt:lpstr>Neturite 360 laipsnių fotoaparato?</vt:lpstr>
      <vt:lpstr>360° nuotraukų fotografavimas mobiliuoju telefonu</vt:lpstr>
      <vt:lpstr>Prieš pradedant</vt:lpstr>
      <vt:lpstr>Įsitikinkite, kad 360° nuotraukos būtų išsaugotos</vt:lpstr>
      <vt:lpstr>Nufotografuokite 360° nuotrauką</vt:lpstr>
      <vt:lpstr>Nufotografuokite 360° nuotrauką</vt:lpstr>
      <vt:lpstr>Nufotografuokite 360° nuotrauką</vt:lpstr>
      <vt:lpstr>Pasiekite savo 360° nuotrauką</vt:lpstr>
      <vt:lpstr>Pasidalinkite savo 360° nuotrauka</vt:lpstr>
      <vt:lpstr>Ačiū!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360°nuotraukų kūrimo,  failų perkėlimo ir  saugojimo įrankiai</dc:title>
  <dc:creator>Namu PC</dc:creator>
  <cp:lastModifiedBy>Želvienė Inga</cp:lastModifiedBy>
  <cp:revision>37</cp:revision>
  <dcterms:created xsi:type="dcterms:W3CDTF">2020-02-28T10:44:09Z</dcterms:created>
  <dcterms:modified xsi:type="dcterms:W3CDTF">2023-04-17T07:32:01Z</dcterms:modified>
</cp:coreProperties>
</file>